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8"/>
  </p:notesMasterIdLst>
  <p:sldIdLst>
    <p:sldId id="269" r:id="rId6"/>
    <p:sldId id="270" r:id="rId7"/>
    <p:sldId id="257" r:id="rId8"/>
    <p:sldId id="261" r:id="rId9"/>
    <p:sldId id="268" r:id="rId10"/>
    <p:sldId id="260" r:id="rId11"/>
    <p:sldId id="262" r:id="rId12"/>
    <p:sldId id="266" r:id="rId13"/>
    <p:sldId id="263" r:id="rId14"/>
    <p:sldId id="264" r:id="rId15"/>
    <p:sldId id="265" r:id="rId16"/>
    <p:sldId id="26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3D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0D2BCD-B2E6-12B5-61B9-5A4094AEF99C}" v="93" dt="2024-05-03T11:31:18.830"/>
    <p1510:client id="{A88492CE-3259-48B6-2C40-C57C4CB57FBC}" v="7" dt="2024-05-03T11:32:46.454"/>
    <p1510:client id="{B59F40B1-6122-BDE3-9D50-B9BC5410B568}" v="268" dt="2024-05-03T11:18:15.545"/>
    <p1510:client id="{C90AD178-C4E9-E974-F376-AECEC7EA4567}" v="985" dt="2024-05-03T09:07:21.5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microsoft.com/office/2015/10/relationships/revisionInfo" Target="revisionInfo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microsoft.com/office/2016/11/relationships/changesInfo" Target="changesInfos/changesInfo1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ssica Coleman" userId="S::jcoleman@wwf.org.uk::be40ca88-a56f-41fe-94e2-cc9f474693bc" providerId="AD" clId="Web-{AD3D538D-91D0-9F3E-938C-DAFBB01F8B4E}"/>
    <pc:docChg chg="addSld modSld sldOrd">
      <pc:chgData name="Jessica Coleman" userId="S::jcoleman@wwf.org.uk::be40ca88-a56f-41fe-94e2-cc9f474693bc" providerId="AD" clId="Web-{AD3D538D-91D0-9F3E-938C-DAFBB01F8B4E}" dt="2024-04-29T15:58:45.161" v="43" actId="20577"/>
      <pc:docMkLst>
        <pc:docMk/>
      </pc:docMkLst>
      <pc:sldChg chg="addSp delSp modSp">
        <pc:chgData name="Jessica Coleman" userId="S::jcoleman@wwf.org.uk::be40ca88-a56f-41fe-94e2-cc9f474693bc" providerId="AD" clId="Web-{AD3D538D-91D0-9F3E-938C-DAFBB01F8B4E}" dt="2024-04-29T15:58:45.161" v="43" actId="20577"/>
        <pc:sldMkLst>
          <pc:docMk/>
          <pc:sldMk cId="2937736853" sldId="256"/>
        </pc:sldMkLst>
        <pc:spChg chg="mod">
          <ac:chgData name="Jessica Coleman" userId="S::jcoleman@wwf.org.uk::be40ca88-a56f-41fe-94e2-cc9f474693bc" providerId="AD" clId="Web-{AD3D538D-91D0-9F3E-938C-DAFBB01F8B4E}" dt="2024-04-29T15:58:45.161" v="43" actId="20577"/>
          <ac:spMkLst>
            <pc:docMk/>
            <pc:sldMk cId="2937736853" sldId="256"/>
            <ac:spMk id="3" creationId="{879A1346-EBD0-F4C1-89CC-1452DF5DF2BD}"/>
          </ac:spMkLst>
        </pc:spChg>
        <pc:picChg chg="add mod">
          <ac:chgData name="Jessica Coleman" userId="S::jcoleman@wwf.org.uk::be40ca88-a56f-41fe-94e2-cc9f474693bc" providerId="AD" clId="Web-{AD3D538D-91D0-9F3E-938C-DAFBB01F8B4E}" dt="2024-04-29T15:58:34.208" v="12" actId="1076"/>
          <ac:picMkLst>
            <pc:docMk/>
            <pc:sldMk cId="2937736853" sldId="256"/>
            <ac:picMk id="2" creationId="{E963DA2A-57C1-CA5B-2352-2DB1B4BE0C6E}"/>
          </ac:picMkLst>
        </pc:picChg>
        <pc:picChg chg="del">
          <ac:chgData name="Jessica Coleman" userId="S::jcoleman@wwf.org.uk::be40ca88-a56f-41fe-94e2-cc9f474693bc" providerId="AD" clId="Web-{AD3D538D-91D0-9F3E-938C-DAFBB01F8B4E}" dt="2024-04-29T15:57:21.612" v="0"/>
          <ac:picMkLst>
            <pc:docMk/>
            <pc:sldMk cId="2937736853" sldId="256"/>
            <ac:picMk id="7" creationId="{4D0B2F15-718D-1C48-C748-469ABD7DDF45}"/>
          </ac:picMkLst>
        </pc:picChg>
      </pc:sldChg>
      <pc:sldChg chg="ord">
        <pc:chgData name="Jessica Coleman" userId="S::jcoleman@wwf.org.uk::be40ca88-a56f-41fe-94e2-cc9f474693bc" providerId="AD" clId="Web-{AD3D538D-91D0-9F3E-938C-DAFBB01F8B4E}" dt="2024-04-29T15:58:04.066" v="10"/>
        <pc:sldMkLst>
          <pc:docMk/>
          <pc:sldMk cId="4163456791" sldId="257"/>
        </pc:sldMkLst>
      </pc:sldChg>
      <pc:sldChg chg="new">
        <pc:chgData name="Jessica Coleman" userId="S::jcoleman@wwf.org.uk::be40ca88-a56f-41fe-94e2-cc9f474693bc" providerId="AD" clId="Web-{AD3D538D-91D0-9F3E-938C-DAFBB01F8B4E}" dt="2024-04-29T15:57:57.332" v="7"/>
        <pc:sldMkLst>
          <pc:docMk/>
          <pc:sldMk cId="2512847914" sldId="258"/>
        </pc:sldMkLst>
      </pc:sldChg>
      <pc:sldChg chg="new">
        <pc:chgData name="Jessica Coleman" userId="S::jcoleman@wwf.org.uk::be40ca88-a56f-41fe-94e2-cc9f474693bc" providerId="AD" clId="Web-{AD3D538D-91D0-9F3E-938C-DAFBB01F8B4E}" dt="2024-04-29T15:57:58.129" v="8"/>
        <pc:sldMkLst>
          <pc:docMk/>
          <pc:sldMk cId="2197902097" sldId="259"/>
        </pc:sldMkLst>
      </pc:sldChg>
    </pc:docChg>
  </pc:docChgLst>
  <pc:docChgLst>
    <pc:chgData name="Emma Hyde-Nero" userId="S::ehyde-nero@wwf.org.uk::c1d6c022-ca2c-46cb-b467-819a5cda6ad5" providerId="AD" clId="Web-{A88492CE-3259-48B6-2C40-C57C4CB57FBC}"/>
    <pc:docChg chg="addSld delSld modSld">
      <pc:chgData name="Emma Hyde-Nero" userId="S::ehyde-nero@wwf.org.uk::c1d6c022-ca2c-46cb-b467-819a5cda6ad5" providerId="AD" clId="Web-{A88492CE-3259-48B6-2C40-C57C4CB57FBC}" dt="2024-05-03T11:32:46.454" v="6" actId="1076"/>
      <pc:docMkLst>
        <pc:docMk/>
      </pc:docMkLst>
      <pc:sldChg chg="modSp">
        <pc:chgData name="Emma Hyde-Nero" userId="S::ehyde-nero@wwf.org.uk::c1d6c022-ca2c-46cb-b467-819a5cda6ad5" providerId="AD" clId="Web-{A88492CE-3259-48B6-2C40-C57C4CB57FBC}" dt="2024-05-03T11:32:46.454" v="6" actId="1076"/>
        <pc:sldMkLst>
          <pc:docMk/>
          <pc:sldMk cId="3219305941" sldId="261"/>
        </pc:sldMkLst>
        <pc:spChg chg="mod">
          <ac:chgData name="Emma Hyde-Nero" userId="S::ehyde-nero@wwf.org.uk::c1d6c022-ca2c-46cb-b467-819a5cda6ad5" providerId="AD" clId="Web-{A88492CE-3259-48B6-2C40-C57C4CB57FBC}" dt="2024-05-03T11:32:46.454" v="6" actId="1076"/>
          <ac:spMkLst>
            <pc:docMk/>
            <pc:sldMk cId="3219305941" sldId="261"/>
            <ac:spMk id="3" creationId="{AFE9E10D-B5B5-67F9-C9C5-8358B38780E1}"/>
          </ac:spMkLst>
        </pc:spChg>
      </pc:sldChg>
      <pc:sldChg chg="modSp">
        <pc:chgData name="Emma Hyde-Nero" userId="S::ehyde-nero@wwf.org.uk::c1d6c022-ca2c-46cb-b467-819a5cda6ad5" providerId="AD" clId="Web-{A88492CE-3259-48B6-2C40-C57C4CB57FBC}" dt="2024-05-03T11:31:06.713" v="2" actId="1076"/>
        <pc:sldMkLst>
          <pc:docMk/>
          <pc:sldMk cId="4066315321" sldId="270"/>
        </pc:sldMkLst>
        <pc:picChg chg="mod">
          <ac:chgData name="Emma Hyde-Nero" userId="S::ehyde-nero@wwf.org.uk::c1d6c022-ca2c-46cb-b467-819a5cda6ad5" providerId="AD" clId="Web-{A88492CE-3259-48B6-2C40-C57C4CB57FBC}" dt="2024-05-03T11:31:06.713" v="2" actId="1076"/>
          <ac:picMkLst>
            <pc:docMk/>
            <pc:sldMk cId="4066315321" sldId="270"/>
            <ac:picMk id="3" creationId="{BD8B48AB-E2A8-A084-754A-0C2CA884554C}"/>
          </ac:picMkLst>
        </pc:picChg>
      </pc:sldChg>
      <pc:sldChg chg="new del">
        <pc:chgData name="Emma Hyde-Nero" userId="S::ehyde-nero@wwf.org.uk::c1d6c022-ca2c-46cb-b467-819a5cda6ad5" providerId="AD" clId="Web-{A88492CE-3259-48B6-2C40-C57C4CB57FBC}" dt="2024-05-03T11:29:59.364" v="1"/>
        <pc:sldMkLst>
          <pc:docMk/>
          <pc:sldMk cId="1705611451" sldId="271"/>
        </pc:sldMkLst>
      </pc:sldChg>
    </pc:docChg>
  </pc:docChgLst>
  <pc:docChgLst>
    <pc:chgData name="Kim Dunn" userId="S::kim.dunn_rspb.org.uk#ext#@wwforguk.onmicrosoft.com::31defe8d-e91e-4280-863f-a3cf03fb18d5" providerId="AD" clId="Web-{C90AD178-C4E9-E974-F376-AECEC7EA4567}"/>
    <pc:docChg chg="addSld delSld modSld sldOrd">
      <pc:chgData name="Kim Dunn" userId="S::kim.dunn_rspb.org.uk#ext#@wwforguk.onmicrosoft.com::31defe8d-e91e-4280-863f-a3cf03fb18d5" providerId="AD" clId="Web-{C90AD178-C4E9-E974-F376-AECEC7EA4567}" dt="2024-05-03T09:07:21.549" v="967"/>
      <pc:docMkLst>
        <pc:docMk/>
      </pc:docMkLst>
      <pc:sldChg chg="modSp">
        <pc:chgData name="Kim Dunn" userId="S::kim.dunn_rspb.org.uk#ext#@wwforguk.onmicrosoft.com::31defe8d-e91e-4280-863f-a3cf03fb18d5" providerId="AD" clId="Web-{C90AD178-C4E9-E974-F376-AECEC7EA4567}" dt="2024-05-02T16:20:17.257" v="10" actId="20577"/>
        <pc:sldMkLst>
          <pc:docMk/>
          <pc:sldMk cId="2937736853" sldId="256"/>
        </pc:sldMkLst>
        <pc:spChg chg="mod">
          <ac:chgData name="Kim Dunn" userId="S::kim.dunn_rspb.org.uk#ext#@wwforguk.onmicrosoft.com::31defe8d-e91e-4280-863f-a3cf03fb18d5" providerId="AD" clId="Web-{C90AD178-C4E9-E974-F376-AECEC7EA4567}" dt="2024-05-02T16:20:17.257" v="10" actId="20577"/>
          <ac:spMkLst>
            <pc:docMk/>
            <pc:sldMk cId="2937736853" sldId="256"/>
            <ac:spMk id="3" creationId="{879A1346-EBD0-F4C1-89CC-1452DF5DF2BD}"/>
          </ac:spMkLst>
        </pc:spChg>
      </pc:sldChg>
      <pc:sldChg chg="modSp">
        <pc:chgData name="Kim Dunn" userId="S::kim.dunn_rspb.org.uk#ext#@wwforguk.onmicrosoft.com::31defe8d-e91e-4280-863f-a3cf03fb18d5" providerId="AD" clId="Web-{C90AD178-C4E9-E974-F376-AECEC7EA4567}" dt="2024-05-02T17:03:42.118" v="884" actId="20577"/>
        <pc:sldMkLst>
          <pc:docMk/>
          <pc:sldMk cId="4163456791" sldId="257"/>
        </pc:sldMkLst>
        <pc:spChg chg="mod">
          <ac:chgData name="Kim Dunn" userId="S::kim.dunn_rspb.org.uk#ext#@wwforguk.onmicrosoft.com::31defe8d-e91e-4280-863f-a3cf03fb18d5" providerId="AD" clId="Web-{C90AD178-C4E9-E974-F376-AECEC7EA4567}" dt="2024-05-02T16:25:34.437" v="102" actId="20577"/>
          <ac:spMkLst>
            <pc:docMk/>
            <pc:sldMk cId="4163456791" sldId="257"/>
            <ac:spMk id="2" creationId="{CAE2AE6A-9DD1-F975-64A7-A7A7173CB339}"/>
          </ac:spMkLst>
        </pc:spChg>
        <pc:spChg chg="mod">
          <ac:chgData name="Kim Dunn" userId="S::kim.dunn_rspb.org.uk#ext#@wwforguk.onmicrosoft.com::31defe8d-e91e-4280-863f-a3cf03fb18d5" providerId="AD" clId="Web-{C90AD178-C4E9-E974-F376-AECEC7EA4567}" dt="2024-05-02T17:03:42.118" v="884" actId="20577"/>
          <ac:spMkLst>
            <pc:docMk/>
            <pc:sldMk cId="4163456791" sldId="257"/>
            <ac:spMk id="3" creationId="{AFE9E10D-B5B5-67F9-C9C5-8358B38780E1}"/>
          </ac:spMkLst>
        </pc:spChg>
      </pc:sldChg>
      <pc:sldChg chg="del">
        <pc:chgData name="Kim Dunn" userId="S::kim.dunn_rspb.org.uk#ext#@wwforguk.onmicrosoft.com::31defe8d-e91e-4280-863f-a3cf03fb18d5" providerId="AD" clId="Web-{C90AD178-C4E9-E974-F376-AECEC7EA4567}" dt="2024-05-02T16:48:42.313" v="674"/>
        <pc:sldMkLst>
          <pc:docMk/>
          <pc:sldMk cId="2512847914" sldId="258"/>
        </pc:sldMkLst>
      </pc:sldChg>
      <pc:sldChg chg="del">
        <pc:chgData name="Kim Dunn" userId="S::kim.dunn_rspb.org.uk#ext#@wwforguk.onmicrosoft.com::31defe8d-e91e-4280-863f-a3cf03fb18d5" providerId="AD" clId="Web-{C90AD178-C4E9-E974-F376-AECEC7EA4567}" dt="2024-05-02T16:48:43.641" v="675"/>
        <pc:sldMkLst>
          <pc:docMk/>
          <pc:sldMk cId="2197902097" sldId="259"/>
        </pc:sldMkLst>
      </pc:sldChg>
      <pc:sldChg chg="addSp modSp add replId">
        <pc:chgData name="Kim Dunn" userId="S::kim.dunn_rspb.org.uk#ext#@wwforguk.onmicrosoft.com::31defe8d-e91e-4280-863f-a3cf03fb18d5" providerId="AD" clId="Web-{C90AD178-C4E9-E974-F376-AECEC7EA4567}" dt="2024-05-02T17:05:28.058" v="956" actId="1076"/>
        <pc:sldMkLst>
          <pc:docMk/>
          <pc:sldMk cId="3874941468" sldId="260"/>
        </pc:sldMkLst>
        <pc:spChg chg="mod">
          <ac:chgData name="Kim Dunn" userId="S::kim.dunn_rspb.org.uk#ext#@wwforguk.onmicrosoft.com::31defe8d-e91e-4280-863f-a3cf03fb18d5" providerId="AD" clId="Web-{C90AD178-C4E9-E974-F376-AECEC7EA4567}" dt="2024-05-02T16:29:39.536" v="163" actId="20577"/>
          <ac:spMkLst>
            <pc:docMk/>
            <pc:sldMk cId="3874941468" sldId="260"/>
            <ac:spMk id="2" creationId="{CAE2AE6A-9DD1-F975-64A7-A7A7173CB339}"/>
          </ac:spMkLst>
        </pc:spChg>
        <pc:spChg chg="mod">
          <ac:chgData name="Kim Dunn" userId="S::kim.dunn_rspb.org.uk#ext#@wwforguk.onmicrosoft.com::31defe8d-e91e-4280-863f-a3cf03fb18d5" providerId="AD" clId="Web-{C90AD178-C4E9-E974-F376-AECEC7EA4567}" dt="2024-05-02T17:05:23.699" v="954" actId="14100"/>
          <ac:spMkLst>
            <pc:docMk/>
            <pc:sldMk cId="3874941468" sldId="260"/>
            <ac:spMk id="3" creationId="{AFE9E10D-B5B5-67F9-C9C5-8358B38780E1}"/>
          </ac:spMkLst>
        </pc:spChg>
        <pc:picChg chg="add mod">
          <ac:chgData name="Kim Dunn" userId="S::kim.dunn_rspb.org.uk#ext#@wwforguk.onmicrosoft.com::31defe8d-e91e-4280-863f-a3cf03fb18d5" providerId="AD" clId="Web-{C90AD178-C4E9-E974-F376-AECEC7EA4567}" dt="2024-05-02T17:05:28.058" v="956" actId="1076"/>
          <ac:picMkLst>
            <pc:docMk/>
            <pc:sldMk cId="3874941468" sldId="260"/>
            <ac:picMk id="4" creationId="{56E5A241-DB6B-7808-A76B-C933542F6D78}"/>
          </ac:picMkLst>
        </pc:picChg>
      </pc:sldChg>
      <pc:sldChg chg="modSp add replId">
        <pc:chgData name="Kim Dunn" userId="S::kim.dunn_rspb.org.uk#ext#@wwforguk.onmicrosoft.com::31defe8d-e91e-4280-863f-a3cf03fb18d5" providerId="AD" clId="Web-{C90AD178-C4E9-E974-F376-AECEC7EA4567}" dt="2024-05-02T16:37:08.188" v="364" actId="14100"/>
        <pc:sldMkLst>
          <pc:docMk/>
          <pc:sldMk cId="3219305941" sldId="261"/>
        </pc:sldMkLst>
        <pc:spChg chg="mod">
          <ac:chgData name="Kim Dunn" userId="S::kim.dunn_rspb.org.uk#ext#@wwforguk.onmicrosoft.com::31defe8d-e91e-4280-863f-a3cf03fb18d5" providerId="AD" clId="Web-{C90AD178-C4E9-E974-F376-AECEC7EA4567}" dt="2024-05-02T16:29:53.740" v="171" actId="20577"/>
          <ac:spMkLst>
            <pc:docMk/>
            <pc:sldMk cId="3219305941" sldId="261"/>
            <ac:spMk id="2" creationId="{CAE2AE6A-9DD1-F975-64A7-A7A7173CB339}"/>
          </ac:spMkLst>
        </pc:spChg>
        <pc:spChg chg="mod">
          <ac:chgData name="Kim Dunn" userId="S::kim.dunn_rspb.org.uk#ext#@wwforguk.onmicrosoft.com::31defe8d-e91e-4280-863f-a3cf03fb18d5" providerId="AD" clId="Web-{C90AD178-C4E9-E974-F376-AECEC7EA4567}" dt="2024-05-02T16:37:08.188" v="364" actId="14100"/>
          <ac:spMkLst>
            <pc:docMk/>
            <pc:sldMk cId="3219305941" sldId="261"/>
            <ac:spMk id="3" creationId="{AFE9E10D-B5B5-67F9-C9C5-8358B38780E1}"/>
          </ac:spMkLst>
        </pc:spChg>
      </pc:sldChg>
      <pc:sldChg chg="modSp add replId">
        <pc:chgData name="Kim Dunn" userId="S::kim.dunn_rspb.org.uk#ext#@wwforguk.onmicrosoft.com::31defe8d-e91e-4280-863f-a3cf03fb18d5" providerId="AD" clId="Web-{C90AD178-C4E9-E974-F376-AECEC7EA4567}" dt="2024-05-02T16:40:30.052" v="481" actId="20577"/>
        <pc:sldMkLst>
          <pc:docMk/>
          <pc:sldMk cId="4080697837" sldId="262"/>
        </pc:sldMkLst>
        <pc:spChg chg="mod">
          <ac:chgData name="Kim Dunn" userId="S::kim.dunn_rspb.org.uk#ext#@wwforguk.onmicrosoft.com::31defe8d-e91e-4280-863f-a3cf03fb18d5" providerId="AD" clId="Web-{C90AD178-C4E9-E974-F376-AECEC7EA4567}" dt="2024-05-02T16:40:30.052" v="481" actId="20577"/>
          <ac:spMkLst>
            <pc:docMk/>
            <pc:sldMk cId="4080697837" sldId="262"/>
            <ac:spMk id="3" creationId="{AFE9E10D-B5B5-67F9-C9C5-8358B38780E1}"/>
          </ac:spMkLst>
        </pc:spChg>
      </pc:sldChg>
      <pc:sldChg chg="addSp delSp modSp add replId">
        <pc:chgData name="Kim Dunn" userId="S::kim.dunn_rspb.org.uk#ext#@wwforguk.onmicrosoft.com::31defe8d-e91e-4280-863f-a3cf03fb18d5" providerId="AD" clId="Web-{C90AD178-C4E9-E974-F376-AECEC7EA4567}" dt="2024-05-03T09:07:21.549" v="967"/>
        <pc:sldMkLst>
          <pc:docMk/>
          <pc:sldMk cId="2182724066" sldId="263"/>
        </pc:sldMkLst>
        <pc:spChg chg="mod">
          <ac:chgData name="Kim Dunn" userId="S::kim.dunn_rspb.org.uk#ext#@wwforguk.onmicrosoft.com::31defe8d-e91e-4280-863f-a3cf03fb18d5" providerId="AD" clId="Web-{C90AD178-C4E9-E974-F376-AECEC7EA4567}" dt="2024-05-02T16:42:31.039" v="513" actId="20577"/>
          <ac:spMkLst>
            <pc:docMk/>
            <pc:sldMk cId="2182724066" sldId="263"/>
            <ac:spMk id="2" creationId="{CAE2AE6A-9DD1-F975-64A7-A7A7173CB339}"/>
          </ac:spMkLst>
        </pc:spChg>
        <pc:spChg chg="mod">
          <ac:chgData name="Kim Dunn" userId="S::kim.dunn_rspb.org.uk#ext#@wwforguk.onmicrosoft.com::31defe8d-e91e-4280-863f-a3cf03fb18d5" providerId="AD" clId="Web-{C90AD178-C4E9-E974-F376-AECEC7EA4567}" dt="2024-05-03T09:07:21.549" v="967"/>
          <ac:spMkLst>
            <pc:docMk/>
            <pc:sldMk cId="2182724066" sldId="263"/>
            <ac:spMk id="3" creationId="{AFE9E10D-B5B5-67F9-C9C5-8358B38780E1}"/>
          </ac:spMkLst>
        </pc:spChg>
        <pc:spChg chg="add del mod">
          <ac:chgData name="Kim Dunn" userId="S::kim.dunn_rspb.org.uk#ext#@wwforguk.onmicrosoft.com::31defe8d-e91e-4280-863f-a3cf03fb18d5" providerId="AD" clId="Web-{C90AD178-C4E9-E974-F376-AECEC7EA4567}" dt="2024-05-03T09:07:09.221" v="960"/>
          <ac:spMkLst>
            <pc:docMk/>
            <pc:sldMk cId="2182724066" sldId="263"/>
            <ac:spMk id="4" creationId="{2FFAD68B-EAC2-93F1-1060-EE087FD298DB}"/>
          </ac:spMkLst>
        </pc:spChg>
      </pc:sldChg>
      <pc:sldChg chg="addSp delSp modSp add replId">
        <pc:chgData name="Kim Dunn" userId="S::kim.dunn_rspb.org.uk#ext#@wwforguk.onmicrosoft.com::31defe8d-e91e-4280-863f-a3cf03fb18d5" providerId="AD" clId="Web-{C90AD178-C4E9-E974-F376-AECEC7EA4567}" dt="2024-05-02T16:45:15.512" v="572"/>
        <pc:sldMkLst>
          <pc:docMk/>
          <pc:sldMk cId="2172221997" sldId="264"/>
        </pc:sldMkLst>
        <pc:spChg chg="mod">
          <ac:chgData name="Kim Dunn" userId="S::kim.dunn_rspb.org.uk#ext#@wwforguk.onmicrosoft.com::31defe8d-e91e-4280-863f-a3cf03fb18d5" providerId="AD" clId="Web-{C90AD178-C4E9-E974-F376-AECEC7EA4567}" dt="2024-05-02T16:42:46.977" v="518" actId="20577"/>
          <ac:spMkLst>
            <pc:docMk/>
            <pc:sldMk cId="2172221997" sldId="264"/>
            <ac:spMk id="2" creationId="{CAE2AE6A-9DD1-F975-64A7-A7A7173CB339}"/>
          </ac:spMkLst>
        </pc:spChg>
        <pc:spChg chg="add mod">
          <ac:chgData name="Kim Dunn" userId="S::kim.dunn_rspb.org.uk#ext#@wwforguk.onmicrosoft.com::31defe8d-e91e-4280-863f-a3cf03fb18d5" providerId="AD" clId="Web-{C90AD178-C4E9-E974-F376-AECEC7EA4567}" dt="2024-05-02T16:45:05.714" v="570" actId="20577"/>
          <ac:spMkLst>
            <pc:docMk/>
            <pc:sldMk cId="2172221997" sldId="264"/>
            <ac:spMk id="5" creationId="{8A07B764-865D-A4D3-DCB9-3F4F4C2E00FB}"/>
          </ac:spMkLst>
        </pc:spChg>
        <pc:spChg chg="add del">
          <ac:chgData name="Kim Dunn" userId="S::kim.dunn_rspb.org.uk#ext#@wwforguk.onmicrosoft.com::31defe8d-e91e-4280-863f-a3cf03fb18d5" providerId="AD" clId="Web-{C90AD178-C4E9-E974-F376-AECEC7EA4567}" dt="2024-05-02T16:45:15.512" v="572"/>
          <ac:spMkLst>
            <pc:docMk/>
            <pc:sldMk cId="2172221997" sldId="264"/>
            <ac:spMk id="7" creationId="{B4A1DD2D-80D9-605A-3623-1A4284BA803C}"/>
          </ac:spMkLst>
        </pc:spChg>
      </pc:sldChg>
      <pc:sldChg chg="modSp add replId">
        <pc:chgData name="Kim Dunn" userId="S::kim.dunn_rspb.org.uk#ext#@wwforguk.onmicrosoft.com::31defe8d-e91e-4280-863f-a3cf03fb18d5" providerId="AD" clId="Web-{C90AD178-C4E9-E974-F376-AECEC7EA4567}" dt="2024-05-02T16:48:31.813" v="666" actId="20577"/>
        <pc:sldMkLst>
          <pc:docMk/>
          <pc:sldMk cId="3291302055" sldId="265"/>
        </pc:sldMkLst>
        <pc:spChg chg="mod">
          <ac:chgData name="Kim Dunn" userId="S::kim.dunn_rspb.org.uk#ext#@wwforguk.onmicrosoft.com::31defe8d-e91e-4280-863f-a3cf03fb18d5" providerId="AD" clId="Web-{C90AD178-C4E9-E974-F376-AECEC7EA4567}" dt="2024-05-02T16:45:26.762" v="576" actId="20577"/>
          <ac:spMkLst>
            <pc:docMk/>
            <pc:sldMk cId="3291302055" sldId="265"/>
            <ac:spMk id="2" creationId="{CAE2AE6A-9DD1-F975-64A7-A7A7173CB339}"/>
          </ac:spMkLst>
        </pc:spChg>
        <pc:spChg chg="mod">
          <ac:chgData name="Kim Dunn" userId="S::kim.dunn_rspb.org.uk#ext#@wwforguk.onmicrosoft.com::31defe8d-e91e-4280-863f-a3cf03fb18d5" providerId="AD" clId="Web-{C90AD178-C4E9-E974-F376-AECEC7EA4567}" dt="2024-05-02T16:48:31.813" v="666" actId="20577"/>
          <ac:spMkLst>
            <pc:docMk/>
            <pc:sldMk cId="3291302055" sldId="265"/>
            <ac:spMk id="5" creationId="{8A07B764-865D-A4D3-DCB9-3F4F4C2E00FB}"/>
          </ac:spMkLst>
        </pc:spChg>
      </pc:sldChg>
      <pc:sldChg chg="modSp add replId">
        <pc:chgData name="Kim Dunn" userId="S::kim.dunn_rspb.org.uk#ext#@wwforguk.onmicrosoft.com::31defe8d-e91e-4280-863f-a3cf03fb18d5" providerId="AD" clId="Web-{C90AD178-C4E9-E974-F376-AECEC7EA4567}" dt="2024-05-02T16:49:49.284" v="704" actId="20577"/>
        <pc:sldMkLst>
          <pc:docMk/>
          <pc:sldMk cId="603044661" sldId="266"/>
        </pc:sldMkLst>
        <pc:spChg chg="mod">
          <ac:chgData name="Kim Dunn" userId="S::kim.dunn_rspb.org.uk#ext#@wwforguk.onmicrosoft.com::31defe8d-e91e-4280-863f-a3cf03fb18d5" providerId="AD" clId="Web-{C90AD178-C4E9-E974-F376-AECEC7EA4567}" dt="2024-05-02T16:49:49.284" v="704" actId="20577"/>
          <ac:spMkLst>
            <pc:docMk/>
            <pc:sldMk cId="603044661" sldId="266"/>
            <ac:spMk id="3" creationId="{AFE9E10D-B5B5-67F9-C9C5-8358B38780E1}"/>
          </ac:spMkLst>
        </pc:spChg>
      </pc:sldChg>
      <pc:sldChg chg="modSp add replId">
        <pc:chgData name="Kim Dunn" userId="S::kim.dunn_rspb.org.uk#ext#@wwforguk.onmicrosoft.com::31defe8d-e91e-4280-863f-a3cf03fb18d5" providerId="AD" clId="Web-{C90AD178-C4E9-E974-F376-AECEC7EA4567}" dt="2024-05-02T16:48:41.079" v="673" actId="20577"/>
        <pc:sldMkLst>
          <pc:docMk/>
          <pc:sldMk cId="1980784164" sldId="267"/>
        </pc:sldMkLst>
        <pc:spChg chg="mod">
          <ac:chgData name="Kim Dunn" userId="S::kim.dunn_rspb.org.uk#ext#@wwforguk.onmicrosoft.com::31defe8d-e91e-4280-863f-a3cf03fb18d5" providerId="AD" clId="Web-{C90AD178-C4E9-E974-F376-AECEC7EA4567}" dt="2024-05-02T16:48:41.079" v="673" actId="20577"/>
          <ac:spMkLst>
            <pc:docMk/>
            <pc:sldMk cId="1980784164" sldId="267"/>
            <ac:spMk id="3" creationId="{879A1346-EBD0-F4C1-89CC-1452DF5DF2BD}"/>
          </ac:spMkLst>
        </pc:spChg>
      </pc:sldChg>
      <pc:sldChg chg="modSp add ord replId">
        <pc:chgData name="Kim Dunn" userId="S::kim.dunn_rspb.org.uk#ext#@wwforguk.onmicrosoft.com::31defe8d-e91e-4280-863f-a3cf03fb18d5" providerId="AD" clId="Web-{C90AD178-C4E9-E974-F376-AECEC7EA4567}" dt="2024-05-02T17:04:22.713" v="910" actId="20577"/>
        <pc:sldMkLst>
          <pc:docMk/>
          <pc:sldMk cId="1523536817" sldId="268"/>
        </pc:sldMkLst>
        <pc:spChg chg="mod">
          <ac:chgData name="Kim Dunn" userId="S::kim.dunn_rspb.org.uk#ext#@wwforguk.onmicrosoft.com::31defe8d-e91e-4280-863f-a3cf03fb18d5" providerId="AD" clId="Web-{C90AD178-C4E9-E974-F376-AECEC7EA4567}" dt="2024-05-02T17:03:54.337" v="889" actId="20577"/>
          <ac:spMkLst>
            <pc:docMk/>
            <pc:sldMk cId="1523536817" sldId="268"/>
            <ac:spMk id="2" creationId="{CAE2AE6A-9DD1-F975-64A7-A7A7173CB339}"/>
          </ac:spMkLst>
        </pc:spChg>
        <pc:spChg chg="mod">
          <ac:chgData name="Kim Dunn" userId="S::kim.dunn_rspb.org.uk#ext#@wwforguk.onmicrosoft.com::31defe8d-e91e-4280-863f-a3cf03fb18d5" providerId="AD" clId="Web-{C90AD178-C4E9-E974-F376-AECEC7EA4567}" dt="2024-05-02T17:04:22.713" v="910" actId="20577"/>
          <ac:spMkLst>
            <pc:docMk/>
            <pc:sldMk cId="1523536817" sldId="268"/>
            <ac:spMk id="3" creationId="{AFE9E10D-B5B5-67F9-C9C5-8358B38780E1}"/>
          </ac:spMkLst>
        </pc:spChg>
      </pc:sldChg>
      <pc:sldChg chg="modSp add ord replId">
        <pc:chgData name="Kim Dunn" userId="S::kim.dunn_rspb.org.uk#ext#@wwforguk.onmicrosoft.com::31defe8d-e91e-4280-863f-a3cf03fb18d5" providerId="AD" clId="Web-{C90AD178-C4E9-E974-F376-AECEC7EA4567}" dt="2024-05-02T16:56:27.699" v="831" actId="20577"/>
        <pc:sldMkLst>
          <pc:docMk/>
          <pc:sldMk cId="2230776709" sldId="269"/>
        </pc:sldMkLst>
        <pc:spChg chg="mod">
          <ac:chgData name="Kim Dunn" userId="S::kim.dunn_rspb.org.uk#ext#@wwforguk.onmicrosoft.com::31defe8d-e91e-4280-863f-a3cf03fb18d5" providerId="AD" clId="Web-{C90AD178-C4E9-E974-F376-AECEC7EA4567}" dt="2024-05-02T16:54:11.165" v="747" actId="20577"/>
          <ac:spMkLst>
            <pc:docMk/>
            <pc:sldMk cId="2230776709" sldId="269"/>
            <ac:spMk id="2" creationId="{CAE2AE6A-9DD1-F975-64A7-A7A7173CB339}"/>
          </ac:spMkLst>
        </pc:spChg>
        <pc:spChg chg="mod">
          <ac:chgData name="Kim Dunn" userId="S::kim.dunn_rspb.org.uk#ext#@wwforguk.onmicrosoft.com::31defe8d-e91e-4280-863f-a3cf03fb18d5" providerId="AD" clId="Web-{C90AD178-C4E9-E974-F376-AECEC7EA4567}" dt="2024-05-02T16:56:27.699" v="831" actId="20577"/>
          <ac:spMkLst>
            <pc:docMk/>
            <pc:sldMk cId="2230776709" sldId="269"/>
            <ac:spMk id="3" creationId="{AFE9E10D-B5B5-67F9-C9C5-8358B38780E1}"/>
          </ac:spMkLst>
        </pc:spChg>
      </pc:sldChg>
    </pc:docChg>
  </pc:docChgLst>
  <pc:docChgLst>
    <pc:chgData name="Emma Hyde-Nero" userId="S::ehyde-nero@wwf.org.uk::c1d6c022-ca2c-46cb-b467-819a5cda6ad5" providerId="AD" clId="Web-{B59F40B1-6122-BDE3-9D50-B9BC5410B568}"/>
    <pc:docChg chg="addSld delSld modSld">
      <pc:chgData name="Emma Hyde-Nero" userId="S::ehyde-nero@wwf.org.uk::c1d6c022-ca2c-46cb-b467-819a5cda6ad5" providerId="AD" clId="Web-{B59F40B1-6122-BDE3-9D50-B9BC5410B568}" dt="2024-05-03T11:18:15.545" v="218"/>
      <pc:docMkLst>
        <pc:docMk/>
      </pc:docMkLst>
      <pc:sldChg chg="del">
        <pc:chgData name="Emma Hyde-Nero" userId="S::ehyde-nero@wwf.org.uk::c1d6c022-ca2c-46cb-b467-819a5cda6ad5" providerId="AD" clId="Web-{B59F40B1-6122-BDE3-9D50-B9BC5410B568}" dt="2024-05-03T08:54:39.354" v="13"/>
        <pc:sldMkLst>
          <pc:docMk/>
          <pc:sldMk cId="2937736853" sldId="256"/>
        </pc:sldMkLst>
      </pc:sldChg>
      <pc:sldChg chg="addSp delSp modSp">
        <pc:chgData name="Emma Hyde-Nero" userId="S::ehyde-nero@wwf.org.uk::c1d6c022-ca2c-46cb-b467-819a5cda6ad5" providerId="AD" clId="Web-{B59F40B1-6122-BDE3-9D50-B9BC5410B568}" dt="2024-05-03T11:12:07.522" v="189" actId="1076"/>
        <pc:sldMkLst>
          <pc:docMk/>
          <pc:sldMk cId="4163456791" sldId="257"/>
        </pc:sldMkLst>
        <pc:spChg chg="del mod">
          <ac:chgData name="Emma Hyde-Nero" userId="S::ehyde-nero@wwf.org.uk::c1d6c022-ca2c-46cb-b467-819a5cda6ad5" providerId="AD" clId="Web-{B59F40B1-6122-BDE3-9D50-B9BC5410B568}" dt="2024-05-03T11:01:31.587" v="117"/>
          <ac:spMkLst>
            <pc:docMk/>
            <pc:sldMk cId="4163456791" sldId="257"/>
            <ac:spMk id="2" creationId="{CAE2AE6A-9DD1-F975-64A7-A7A7173CB339}"/>
          </ac:spMkLst>
        </pc:spChg>
        <pc:spChg chg="mod">
          <ac:chgData name="Emma Hyde-Nero" userId="S::ehyde-nero@wwf.org.uk::c1d6c022-ca2c-46cb-b467-819a5cda6ad5" providerId="AD" clId="Web-{B59F40B1-6122-BDE3-9D50-B9BC5410B568}" dt="2024-05-03T10:59:21.772" v="106" actId="20577"/>
          <ac:spMkLst>
            <pc:docMk/>
            <pc:sldMk cId="4163456791" sldId="257"/>
            <ac:spMk id="3" creationId="{AFE9E10D-B5B5-67F9-C9C5-8358B38780E1}"/>
          </ac:spMkLst>
        </pc:spChg>
        <pc:spChg chg="add mod">
          <ac:chgData name="Emma Hyde-Nero" userId="S::ehyde-nero@wwf.org.uk::c1d6c022-ca2c-46cb-b467-819a5cda6ad5" providerId="AD" clId="Web-{B59F40B1-6122-BDE3-9D50-B9BC5410B568}" dt="2024-05-03T11:01:38.540" v="119" actId="1076"/>
          <ac:spMkLst>
            <pc:docMk/>
            <pc:sldMk cId="4163456791" sldId="257"/>
            <ac:spMk id="4" creationId="{D820DF81-7DB4-4B9E-C0BA-0F92436EC1C3}"/>
          </ac:spMkLst>
        </pc:spChg>
        <pc:spChg chg="add del mod">
          <ac:chgData name="Emma Hyde-Nero" userId="S::ehyde-nero@wwf.org.uk::c1d6c022-ca2c-46cb-b467-819a5cda6ad5" providerId="AD" clId="Web-{B59F40B1-6122-BDE3-9D50-B9BC5410B568}" dt="2024-05-03T11:01:35.728" v="118"/>
          <ac:spMkLst>
            <pc:docMk/>
            <pc:sldMk cId="4163456791" sldId="257"/>
            <ac:spMk id="6" creationId="{F55C3FB4-56C2-F082-05E7-7B6951AE90A8}"/>
          </ac:spMkLst>
        </pc:spChg>
        <pc:picChg chg="add mod">
          <ac:chgData name="Emma Hyde-Nero" userId="S::ehyde-nero@wwf.org.uk::c1d6c022-ca2c-46cb-b467-819a5cda6ad5" providerId="AD" clId="Web-{B59F40B1-6122-BDE3-9D50-B9BC5410B568}" dt="2024-05-03T11:11:42.224" v="184" actId="1076"/>
          <ac:picMkLst>
            <pc:docMk/>
            <pc:sldMk cId="4163456791" sldId="257"/>
            <ac:picMk id="8" creationId="{1C4FF85E-AC6B-C566-6FB9-9C2CECB26E68}"/>
          </ac:picMkLst>
        </pc:picChg>
        <pc:picChg chg="add mod">
          <ac:chgData name="Emma Hyde-Nero" userId="S::ehyde-nero@wwf.org.uk::c1d6c022-ca2c-46cb-b467-819a5cda6ad5" providerId="AD" clId="Web-{B59F40B1-6122-BDE3-9D50-B9BC5410B568}" dt="2024-05-03T11:12:07.522" v="189" actId="1076"/>
          <ac:picMkLst>
            <pc:docMk/>
            <pc:sldMk cId="4163456791" sldId="257"/>
            <ac:picMk id="10" creationId="{6E366D69-A31B-16A4-37B2-01F34CAE3B07}"/>
          </ac:picMkLst>
        </pc:picChg>
      </pc:sldChg>
      <pc:sldChg chg="addSp delSp modSp">
        <pc:chgData name="Emma Hyde-Nero" userId="S::ehyde-nero@wwf.org.uk::c1d6c022-ca2c-46cb-b467-819a5cda6ad5" providerId="AD" clId="Web-{B59F40B1-6122-BDE3-9D50-B9BC5410B568}" dt="2024-05-03T11:18:15.545" v="218"/>
        <pc:sldMkLst>
          <pc:docMk/>
          <pc:sldMk cId="3874941468" sldId="260"/>
        </pc:sldMkLst>
        <pc:spChg chg="del mod">
          <ac:chgData name="Emma Hyde-Nero" userId="S::ehyde-nero@wwf.org.uk::c1d6c022-ca2c-46cb-b467-819a5cda6ad5" providerId="AD" clId="Web-{B59F40B1-6122-BDE3-9D50-B9BC5410B568}" dt="2024-05-03T11:06:35.906" v="142"/>
          <ac:spMkLst>
            <pc:docMk/>
            <pc:sldMk cId="3874941468" sldId="260"/>
            <ac:spMk id="2" creationId="{CAE2AE6A-9DD1-F975-64A7-A7A7173CB339}"/>
          </ac:spMkLst>
        </pc:spChg>
        <pc:spChg chg="mod">
          <ac:chgData name="Emma Hyde-Nero" userId="S::ehyde-nero@wwf.org.uk::c1d6c022-ca2c-46cb-b467-819a5cda6ad5" providerId="AD" clId="Web-{B59F40B1-6122-BDE3-9D50-B9BC5410B568}" dt="2024-05-03T09:11:09.847" v="24" actId="20577"/>
          <ac:spMkLst>
            <pc:docMk/>
            <pc:sldMk cId="3874941468" sldId="260"/>
            <ac:spMk id="3" creationId="{AFE9E10D-B5B5-67F9-C9C5-8358B38780E1}"/>
          </ac:spMkLst>
        </pc:spChg>
        <pc:spChg chg="add del mod">
          <ac:chgData name="Emma Hyde-Nero" userId="S::ehyde-nero@wwf.org.uk::c1d6c022-ca2c-46cb-b467-819a5cda6ad5" providerId="AD" clId="Web-{B59F40B1-6122-BDE3-9D50-B9BC5410B568}" dt="2024-05-03T11:06:40.718" v="143"/>
          <ac:spMkLst>
            <pc:docMk/>
            <pc:sldMk cId="3874941468" sldId="260"/>
            <ac:spMk id="6" creationId="{0FB34A25-B28E-3FC9-A586-43FD2BA6183C}"/>
          </ac:spMkLst>
        </pc:spChg>
        <pc:spChg chg="add mod">
          <ac:chgData name="Emma Hyde-Nero" userId="S::ehyde-nero@wwf.org.uk::c1d6c022-ca2c-46cb-b467-819a5cda6ad5" providerId="AD" clId="Web-{B59F40B1-6122-BDE3-9D50-B9BC5410B568}" dt="2024-05-03T11:06:46.984" v="145" actId="20577"/>
          <ac:spMkLst>
            <pc:docMk/>
            <pc:sldMk cId="3874941468" sldId="260"/>
            <ac:spMk id="8" creationId="{FC00C5D8-D06F-A561-4297-4DAA46281C26}"/>
          </ac:spMkLst>
        </pc:spChg>
        <pc:picChg chg="del">
          <ac:chgData name="Emma Hyde-Nero" userId="S::ehyde-nero@wwf.org.uk::c1d6c022-ca2c-46cb-b467-819a5cda6ad5" providerId="AD" clId="Web-{B59F40B1-6122-BDE3-9D50-B9BC5410B568}" dt="2024-05-03T11:16:35.340" v="214"/>
          <ac:picMkLst>
            <pc:docMk/>
            <pc:sldMk cId="3874941468" sldId="260"/>
            <ac:picMk id="4" creationId="{56E5A241-DB6B-7808-A76B-C933542F6D78}"/>
          </ac:picMkLst>
        </pc:picChg>
        <pc:picChg chg="add">
          <ac:chgData name="Emma Hyde-Nero" userId="S::ehyde-nero@wwf.org.uk::c1d6c022-ca2c-46cb-b467-819a5cda6ad5" providerId="AD" clId="Web-{B59F40B1-6122-BDE3-9D50-B9BC5410B568}" dt="2024-05-03T11:12:28.428" v="196"/>
          <ac:picMkLst>
            <pc:docMk/>
            <pc:sldMk cId="3874941468" sldId="260"/>
            <ac:picMk id="10" creationId="{6D552F1D-DA2A-9FB9-0F60-6A9FA1A7FF6B}"/>
          </ac:picMkLst>
        </pc:picChg>
        <pc:picChg chg="add">
          <ac:chgData name="Emma Hyde-Nero" userId="S::ehyde-nero@wwf.org.uk::c1d6c022-ca2c-46cb-b467-819a5cda6ad5" providerId="AD" clId="Web-{B59F40B1-6122-BDE3-9D50-B9BC5410B568}" dt="2024-05-03T11:12:28.460" v="197"/>
          <ac:picMkLst>
            <pc:docMk/>
            <pc:sldMk cId="3874941468" sldId="260"/>
            <ac:picMk id="12" creationId="{363470AE-C5FC-15FA-9153-22FF01FF5D46}"/>
          </ac:picMkLst>
        </pc:picChg>
        <pc:picChg chg="add del">
          <ac:chgData name="Emma Hyde-Nero" userId="S::ehyde-nero@wwf.org.uk::c1d6c022-ca2c-46cb-b467-819a5cda6ad5" providerId="AD" clId="Web-{B59F40B1-6122-BDE3-9D50-B9BC5410B568}" dt="2024-05-03T11:18:15.545" v="218"/>
          <ac:picMkLst>
            <pc:docMk/>
            <pc:sldMk cId="3874941468" sldId="260"/>
            <ac:picMk id="14" creationId="{BABBAB60-60B8-433F-8BBA-8B9E2B6DD23F}"/>
          </ac:picMkLst>
        </pc:picChg>
        <pc:picChg chg="add del">
          <ac:chgData name="Emma Hyde-Nero" userId="S::ehyde-nero@wwf.org.uk::c1d6c022-ca2c-46cb-b467-819a5cda6ad5" providerId="AD" clId="Web-{B59F40B1-6122-BDE3-9D50-B9BC5410B568}" dt="2024-05-03T11:18:15.545" v="217"/>
          <ac:picMkLst>
            <pc:docMk/>
            <pc:sldMk cId="3874941468" sldId="260"/>
            <ac:picMk id="16" creationId="{686136EC-76C4-7B14-7CCC-F257774247F0}"/>
          </ac:picMkLst>
        </pc:picChg>
      </pc:sldChg>
      <pc:sldChg chg="addSp delSp modSp">
        <pc:chgData name="Emma Hyde-Nero" userId="S::ehyde-nero@wwf.org.uk::c1d6c022-ca2c-46cb-b467-819a5cda6ad5" providerId="AD" clId="Web-{B59F40B1-6122-BDE3-9D50-B9BC5410B568}" dt="2024-05-03T11:12:24.491" v="193"/>
        <pc:sldMkLst>
          <pc:docMk/>
          <pc:sldMk cId="3219305941" sldId="261"/>
        </pc:sldMkLst>
        <pc:spChg chg="del mod">
          <ac:chgData name="Emma Hyde-Nero" userId="S::ehyde-nero@wwf.org.uk::c1d6c022-ca2c-46cb-b467-819a5cda6ad5" providerId="AD" clId="Web-{B59F40B1-6122-BDE3-9D50-B9BC5410B568}" dt="2024-05-03T11:03:17.073" v="124"/>
          <ac:spMkLst>
            <pc:docMk/>
            <pc:sldMk cId="3219305941" sldId="261"/>
            <ac:spMk id="2" creationId="{CAE2AE6A-9DD1-F975-64A7-A7A7173CB339}"/>
          </ac:spMkLst>
        </pc:spChg>
        <pc:spChg chg="mod">
          <ac:chgData name="Emma Hyde-Nero" userId="S::ehyde-nero@wwf.org.uk::c1d6c022-ca2c-46cb-b467-819a5cda6ad5" providerId="AD" clId="Web-{B59F40B1-6122-BDE3-9D50-B9BC5410B568}" dt="2024-05-03T08:58:32.563" v="17" actId="20577"/>
          <ac:spMkLst>
            <pc:docMk/>
            <pc:sldMk cId="3219305941" sldId="261"/>
            <ac:spMk id="3" creationId="{AFE9E10D-B5B5-67F9-C9C5-8358B38780E1}"/>
          </ac:spMkLst>
        </pc:spChg>
        <pc:spChg chg="add del mod">
          <ac:chgData name="Emma Hyde-Nero" userId="S::ehyde-nero@wwf.org.uk::c1d6c022-ca2c-46cb-b467-819a5cda6ad5" providerId="AD" clId="Web-{B59F40B1-6122-BDE3-9D50-B9BC5410B568}" dt="2024-05-03T11:03:27.214" v="125"/>
          <ac:spMkLst>
            <pc:docMk/>
            <pc:sldMk cId="3219305941" sldId="261"/>
            <ac:spMk id="5" creationId="{D25CEDBC-BBDB-14D6-D000-1E8DFD8AF740}"/>
          </ac:spMkLst>
        </pc:spChg>
        <pc:spChg chg="add mod">
          <ac:chgData name="Emma Hyde-Nero" userId="S::ehyde-nero@wwf.org.uk::c1d6c022-ca2c-46cb-b467-819a5cda6ad5" providerId="AD" clId="Web-{B59F40B1-6122-BDE3-9D50-B9BC5410B568}" dt="2024-05-03T11:06:10.796" v="138" actId="20577"/>
          <ac:spMkLst>
            <pc:docMk/>
            <pc:sldMk cId="3219305941" sldId="261"/>
            <ac:spMk id="7" creationId="{D63ACF11-6979-E8F6-59DB-0D53E8D127A9}"/>
          </ac:spMkLst>
        </pc:spChg>
        <pc:picChg chg="add">
          <ac:chgData name="Emma Hyde-Nero" userId="S::ehyde-nero@wwf.org.uk::c1d6c022-ca2c-46cb-b467-819a5cda6ad5" providerId="AD" clId="Web-{B59F40B1-6122-BDE3-9D50-B9BC5410B568}" dt="2024-05-03T11:12:24.475" v="192"/>
          <ac:picMkLst>
            <pc:docMk/>
            <pc:sldMk cId="3219305941" sldId="261"/>
            <ac:picMk id="9" creationId="{446171FA-C139-82E4-CB9C-9C39F94A844E}"/>
          </ac:picMkLst>
        </pc:picChg>
        <pc:picChg chg="add">
          <ac:chgData name="Emma Hyde-Nero" userId="S::ehyde-nero@wwf.org.uk::c1d6c022-ca2c-46cb-b467-819a5cda6ad5" providerId="AD" clId="Web-{B59F40B1-6122-BDE3-9D50-B9BC5410B568}" dt="2024-05-03T11:12:24.491" v="193"/>
          <ac:picMkLst>
            <pc:docMk/>
            <pc:sldMk cId="3219305941" sldId="261"/>
            <ac:picMk id="11" creationId="{D75CBD93-B41D-655C-A40C-FB13C7EA4BA2}"/>
          </ac:picMkLst>
        </pc:picChg>
      </pc:sldChg>
      <pc:sldChg chg="addSp modSp">
        <pc:chgData name="Emma Hyde-Nero" userId="S::ehyde-nero@wwf.org.uk::c1d6c022-ca2c-46cb-b467-819a5cda6ad5" providerId="AD" clId="Web-{B59F40B1-6122-BDE3-9D50-B9BC5410B568}" dt="2024-05-03T11:12:30.991" v="199"/>
        <pc:sldMkLst>
          <pc:docMk/>
          <pc:sldMk cId="4080697837" sldId="262"/>
        </pc:sldMkLst>
        <pc:spChg chg="mod">
          <ac:chgData name="Emma Hyde-Nero" userId="S::ehyde-nero@wwf.org.uk::c1d6c022-ca2c-46cb-b467-819a5cda6ad5" providerId="AD" clId="Web-{B59F40B1-6122-BDE3-9D50-B9BC5410B568}" dt="2024-05-03T11:06:52.140" v="146" actId="20577"/>
          <ac:spMkLst>
            <pc:docMk/>
            <pc:sldMk cId="4080697837" sldId="262"/>
            <ac:spMk id="2" creationId="{CAE2AE6A-9DD1-F975-64A7-A7A7173CB339}"/>
          </ac:spMkLst>
        </pc:spChg>
        <pc:spChg chg="mod">
          <ac:chgData name="Emma Hyde-Nero" userId="S::ehyde-nero@wwf.org.uk::c1d6c022-ca2c-46cb-b467-819a5cda6ad5" providerId="AD" clId="Web-{B59F40B1-6122-BDE3-9D50-B9BC5410B568}" dt="2024-05-03T10:56:33.534" v="92" actId="20577"/>
          <ac:spMkLst>
            <pc:docMk/>
            <pc:sldMk cId="4080697837" sldId="262"/>
            <ac:spMk id="3" creationId="{AFE9E10D-B5B5-67F9-C9C5-8358B38780E1}"/>
          </ac:spMkLst>
        </pc:spChg>
        <pc:spChg chg="add mod">
          <ac:chgData name="Emma Hyde-Nero" userId="S::ehyde-nero@wwf.org.uk::c1d6c022-ca2c-46cb-b467-819a5cda6ad5" providerId="AD" clId="Web-{B59F40B1-6122-BDE3-9D50-B9BC5410B568}" dt="2024-05-03T11:06:58.219" v="149" actId="20577"/>
          <ac:spMkLst>
            <pc:docMk/>
            <pc:sldMk cId="4080697837" sldId="262"/>
            <ac:spMk id="5" creationId="{39BD4143-7EEE-2436-BE13-E3371CFA2D81}"/>
          </ac:spMkLst>
        </pc:spChg>
        <pc:picChg chg="add">
          <ac:chgData name="Emma Hyde-Nero" userId="S::ehyde-nero@wwf.org.uk::c1d6c022-ca2c-46cb-b467-819a5cda6ad5" providerId="AD" clId="Web-{B59F40B1-6122-BDE3-9D50-B9BC5410B568}" dt="2024-05-03T11:12:30.960" v="198"/>
          <ac:picMkLst>
            <pc:docMk/>
            <pc:sldMk cId="4080697837" sldId="262"/>
            <ac:picMk id="7" creationId="{BB2885DC-B328-09BD-C266-9171061AEBE8}"/>
          </ac:picMkLst>
        </pc:picChg>
        <pc:picChg chg="add">
          <ac:chgData name="Emma Hyde-Nero" userId="S::ehyde-nero@wwf.org.uk::c1d6c022-ca2c-46cb-b467-819a5cda6ad5" providerId="AD" clId="Web-{B59F40B1-6122-BDE3-9D50-B9BC5410B568}" dt="2024-05-03T11:12:30.991" v="199"/>
          <ac:picMkLst>
            <pc:docMk/>
            <pc:sldMk cId="4080697837" sldId="262"/>
            <ac:picMk id="9" creationId="{BA4B79A7-5B17-CE0C-F5EF-B2F0FCB47DCA}"/>
          </ac:picMkLst>
        </pc:picChg>
      </pc:sldChg>
      <pc:sldChg chg="addSp modSp">
        <pc:chgData name="Emma Hyde-Nero" userId="S::ehyde-nero@wwf.org.uk::c1d6c022-ca2c-46cb-b467-819a5cda6ad5" providerId="AD" clId="Web-{B59F40B1-6122-BDE3-9D50-B9BC5410B568}" dt="2024-05-03T11:12:34.507" v="203"/>
        <pc:sldMkLst>
          <pc:docMk/>
          <pc:sldMk cId="2182724066" sldId="263"/>
        </pc:sldMkLst>
        <pc:spChg chg="mod">
          <ac:chgData name="Emma Hyde-Nero" userId="S::ehyde-nero@wwf.org.uk::c1d6c022-ca2c-46cb-b467-819a5cda6ad5" providerId="AD" clId="Web-{B59F40B1-6122-BDE3-9D50-B9BC5410B568}" dt="2024-05-03T11:07:18.313" v="152" actId="20577"/>
          <ac:spMkLst>
            <pc:docMk/>
            <pc:sldMk cId="2182724066" sldId="263"/>
            <ac:spMk id="2" creationId="{CAE2AE6A-9DD1-F975-64A7-A7A7173CB339}"/>
          </ac:spMkLst>
        </pc:spChg>
        <pc:spChg chg="mod">
          <ac:chgData name="Emma Hyde-Nero" userId="S::ehyde-nero@wwf.org.uk::c1d6c022-ca2c-46cb-b467-819a5cda6ad5" providerId="AD" clId="Web-{B59F40B1-6122-BDE3-9D50-B9BC5410B568}" dt="2024-05-03T10:58:39.536" v="97" actId="20577"/>
          <ac:spMkLst>
            <pc:docMk/>
            <pc:sldMk cId="2182724066" sldId="263"/>
            <ac:spMk id="3" creationId="{AFE9E10D-B5B5-67F9-C9C5-8358B38780E1}"/>
          </ac:spMkLst>
        </pc:spChg>
        <pc:spChg chg="add mod">
          <ac:chgData name="Emma Hyde-Nero" userId="S::ehyde-nero@wwf.org.uk::c1d6c022-ca2c-46cb-b467-819a5cda6ad5" providerId="AD" clId="Web-{B59F40B1-6122-BDE3-9D50-B9BC5410B568}" dt="2024-05-03T11:07:31.782" v="166" actId="14100"/>
          <ac:spMkLst>
            <pc:docMk/>
            <pc:sldMk cId="2182724066" sldId="263"/>
            <ac:spMk id="5" creationId="{B2F4610A-A42B-5C5A-9B7F-6925B0FCF3CF}"/>
          </ac:spMkLst>
        </pc:spChg>
        <pc:picChg chg="add">
          <ac:chgData name="Emma Hyde-Nero" userId="S::ehyde-nero@wwf.org.uk::c1d6c022-ca2c-46cb-b467-819a5cda6ad5" providerId="AD" clId="Web-{B59F40B1-6122-BDE3-9D50-B9BC5410B568}" dt="2024-05-03T11:12:34.491" v="202"/>
          <ac:picMkLst>
            <pc:docMk/>
            <pc:sldMk cId="2182724066" sldId="263"/>
            <ac:picMk id="7" creationId="{29B4198B-D369-A5FA-7EA9-B27158AAC48E}"/>
          </ac:picMkLst>
        </pc:picChg>
        <pc:picChg chg="add">
          <ac:chgData name="Emma Hyde-Nero" userId="S::ehyde-nero@wwf.org.uk::c1d6c022-ca2c-46cb-b467-819a5cda6ad5" providerId="AD" clId="Web-{B59F40B1-6122-BDE3-9D50-B9BC5410B568}" dt="2024-05-03T11:12:34.507" v="203"/>
          <ac:picMkLst>
            <pc:docMk/>
            <pc:sldMk cId="2182724066" sldId="263"/>
            <ac:picMk id="9" creationId="{4D87B2AF-1FFB-7966-E70F-738CD5A03C8C}"/>
          </ac:picMkLst>
        </pc:picChg>
      </pc:sldChg>
      <pc:sldChg chg="addSp modSp">
        <pc:chgData name="Emma Hyde-Nero" userId="S::ehyde-nero@wwf.org.uk::c1d6c022-ca2c-46cb-b467-819a5cda6ad5" providerId="AD" clId="Web-{B59F40B1-6122-BDE3-9D50-B9BC5410B568}" dt="2024-05-03T11:12:36.210" v="205"/>
        <pc:sldMkLst>
          <pc:docMk/>
          <pc:sldMk cId="2172221997" sldId="264"/>
        </pc:sldMkLst>
        <pc:spChg chg="mod">
          <ac:chgData name="Emma Hyde-Nero" userId="S::ehyde-nero@wwf.org.uk::c1d6c022-ca2c-46cb-b467-819a5cda6ad5" providerId="AD" clId="Web-{B59F40B1-6122-BDE3-9D50-B9BC5410B568}" dt="2024-05-03T11:07:37.157" v="167" actId="20577"/>
          <ac:spMkLst>
            <pc:docMk/>
            <pc:sldMk cId="2172221997" sldId="264"/>
            <ac:spMk id="2" creationId="{CAE2AE6A-9DD1-F975-64A7-A7A7173CB339}"/>
          </ac:spMkLst>
        </pc:spChg>
        <pc:spChg chg="mod">
          <ac:chgData name="Emma Hyde-Nero" userId="S::ehyde-nero@wwf.org.uk::c1d6c022-ca2c-46cb-b467-819a5cda6ad5" providerId="AD" clId="Web-{B59F40B1-6122-BDE3-9D50-B9BC5410B568}" dt="2024-05-03T10:58:48.974" v="99" actId="20577"/>
          <ac:spMkLst>
            <pc:docMk/>
            <pc:sldMk cId="2172221997" sldId="264"/>
            <ac:spMk id="5" creationId="{8A07B764-865D-A4D3-DCB9-3F4F4C2E00FB}"/>
          </ac:spMkLst>
        </pc:spChg>
        <pc:spChg chg="add mod">
          <ac:chgData name="Emma Hyde-Nero" userId="S::ehyde-nero@wwf.org.uk::c1d6c022-ca2c-46cb-b467-819a5cda6ad5" providerId="AD" clId="Web-{B59F40B1-6122-BDE3-9D50-B9BC5410B568}" dt="2024-05-03T11:07:42.407" v="170" actId="20577"/>
          <ac:spMkLst>
            <pc:docMk/>
            <pc:sldMk cId="2172221997" sldId="264"/>
            <ac:spMk id="6" creationId="{C8282034-85D1-7647-B968-3CCA72092995}"/>
          </ac:spMkLst>
        </pc:spChg>
        <pc:picChg chg="add">
          <ac:chgData name="Emma Hyde-Nero" userId="S::ehyde-nero@wwf.org.uk::c1d6c022-ca2c-46cb-b467-819a5cda6ad5" providerId="AD" clId="Web-{B59F40B1-6122-BDE3-9D50-B9BC5410B568}" dt="2024-05-03T11:12:36.194" v="204"/>
          <ac:picMkLst>
            <pc:docMk/>
            <pc:sldMk cId="2172221997" sldId="264"/>
            <ac:picMk id="8" creationId="{0361B003-589E-763C-0B37-37F72D403C70}"/>
          </ac:picMkLst>
        </pc:picChg>
        <pc:picChg chg="add">
          <ac:chgData name="Emma Hyde-Nero" userId="S::ehyde-nero@wwf.org.uk::c1d6c022-ca2c-46cb-b467-819a5cda6ad5" providerId="AD" clId="Web-{B59F40B1-6122-BDE3-9D50-B9BC5410B568}" dt="2024-05-03T11:12:36.210" v="205"/>
          <ac:picMkLst>
            <pc:docMk/>
            <pc:sldMk cId="2172221997" sldId="264"/>
            <ac:picMk id="10" creationId="{A3A34D62-EA73-CE08-B800-9770C0543BD2}"/>
          </ac:picMkLst>
        </pc:picChg>
      </pc:sldChg>
      <pc:sldChg chg="addSp modSp">
        <pc:chgData name="Emma Hyde-Nero" userId="S::ehyde-nero@wwf.org.uk::c1d6c022-ca2c-46cb-b467-819a5cda6ad5" providerId="AD" clId="Web-{B59F40B1-6122-BDE3-9D50-B9BC5410B568}" dt="2024-05-03T11:12:37.429" v="207"/>
        <pc:sldMkLst>
          <pc:docMk/>
          <pc:sldMk cId="3291302055" sldId="265"/>
        </pc:sldMkLst>
        <pc:spChg chg="mod">
          <ac:chgData name="Emma Hyde-Nero" userId="S::ehyde-nero@wwf.org.uk::c1d6c022-ca2c-46cb-b467-819a5cda6ad5" providerId="AD" clId="Web-{B59F40B1-6122-BDE3-9D50-B9BC5410B568}" dt="2024-05-03T11:07:45.735" v="172" actId="20577"/>
          <ac:spMkLst>
            <pc:docMk/>
            <pc:sldMk cId="3291302055" sldId="265"/>
            <ac:spMk id="2" creationId="{CAE2AE6A-9DD1-F975-64A7-A7A7173CB339}"/>
          </ac:spMkLst>
        </pc:spChg>
        <pc:spChg chg="mod">
          <ac:chgData name="Emma Hyde-Nero" userId="S::ehyde-nero@wwf.org.uk::c1d6c022-ca2c-46cb-b467-819a5cda6ad5" providerId="AD" clId="Web-{B59F40B1-6122-BDE3-9D50-B9BC5410B568}" dt="2024-05-03T10:58:57.537" v="101" actId="20577"/>
          <ac:spMkLst>
            <pc:docMk/>
            <pc:sldMk cId="3291302055" sldId="265"/>
            <ac:spMk id="5" creationId="{8A07B764-865D-A4D3-DCB9-3F4F4C2E00FB}"/>
          </ac:spMkLst>
        </pc:spChg>
        <pc:spChg chg="add mod">
          <ac:chgData name="Emma Hyde-Nero" userId="S::ehyde-nero@wwf.org.uk::c1d6c022-ca2c-46cb-b467-819a5cda6ad5" providerId="AD" clId="Web-{B59F40B1-6122-BDE3-9D50-B9BC5410B568}" dt="2024-05-03T11:07:48.735" v="176" actId="20577"/>
          <ac:spMkLst>
            <pc:docMk/>
            <pc:sldMk cId="3291302055" sldId="265"/>
            <ac:spMk id="6" creationId="{DF2D50EF-4425-EE6B-B4B3-8BCA5BAE4F14}"/>
          </ac:spMkLst>
        </pc:spChg>
        <pc:picChg chg="add">
          <ac:chgData name="Emma Hyde-Nero" userId="S::ehyde-nero@wwf.org.uk::c1d6c022-ca2c-46cb-b467-819a5cda6ad5" providerId="AD" clId="Web-{B59F40B1-6122-BDE3-9D50-B9BC5410B568}" dt="2024-05-03T11:12:37.413" v="206"/>
          <ac:picMkLst>
            <pc:docMk/>
            <pc:sldMk cId="3291302055" sldId="265"/>
            <ac:picMk id="8" creationId="{907B5701-0462-64E5-37B3-6CE2B35D002B}"/>
          </ac:picMkLst>
        </pc:picChg>
        <pc:picChg chg="add">
          <ac:chgData name="Emma Hyde-Nero" userId="S::ehyde-nero@wwf.org.uk::c1d6c022-ca2c-46cb-b467-819a5cda6ad5" providerId="AD" clId="Web-{B59F40B1-6122-BDE3-9D50-B9BC5410B568}" dt="2024-05-03T11:12:37.429" v="207"/>
          <ac:picMkLst>
            <pc:docMk/>
            <pc:sldMk cId="3291302055" sldId="265"/>
            <ac:picMk id="10" creationId="{EC98462B-8818-ABA9-D4BB-3ED56C1C40B3}"/>
          </ac:picMkLst>
        </pc:picChg>
      </pc:sldChg>
      <pc:sldChg chg="addSp modSp">
        <pc:chgData name="Emma Hyde-Nero" userId="S::ehyde-nero@wwf.org.uk::c1d6c022-ca2c-46cb-b467-819a5cda6ad5" providerId="AD" clId="Web-{B59F40B1-6122-BDE3-9D50-B9BC5410B568}" dt="2024-05-03T11:12:32.772" v="201"/>
        <pc:sldMkLst>
          <pc:docMk/>
          <pc:sldMk cId="603044661" sldId="266"/>
        </pc:sldMkLst>
        <pc:spChg chg="mod">
          <ac:chgData name="Emma Hyde-Nero" userId="S::ehyde-nero@wwf.org.uk::c1d6c022-ca2c-46cb-b467-819a5cda6ad5" providerId="AD" clId="Web-{B59F40B1-6122-BDE3-9D50-B9BC5410B568}" dt="2024-05-03T11:07:14.125" v="150" actId="20577"/>
          <ac:spMkLst>
            <pc:docMk/>
            <pc:sldMk cId="603044661" sldId="266"/>
            <ac:spMk id="2" creationId="{CAE2AE6A-9DD1-F975-64A7-A7A7173CB339}"/>
          </ac:spMkLst>
        </pc:spChg>
        <pc:spChg chg="mod">
          <ac:chgData name="Emma Hyde-Nero" userId="S::ehyde-nero@wwf.org.uk::c1d6c022-ca2c-46cb-b467-819a5cda6ad5" providerId="AD" clId="Web-{B59F40B1-6122-BDE3-9D50-B9BC5410B568}" dt="2024-05-03T10:58:29.630" v="95" actId="20577"/>
          <ac:spMkLst>
            <pc:docMk/>
            <pc:sldMk cId="603044661" sldId="266"/>
            <ac:spMk id="3" creationId="{AFE9E10D-B5B5-67F9-C9C5-8358B38780E1}"/>
          </ac:spMkLst>
        </pc:spChg>
        <pc:spChg chg="add">
          <ac:chgData name="Emma Hyde-Nero" userId="S::ehyde-nero@wwf.org.uk::c1d6c022-ca2c-46cb-b467-819a5cda6ad5" providerId="AD" clId="Web-{B59F40B1-6122-BDE3-9D50-B9BC5410B568}" dt="2024-05-03T11:07:14.610" v="151"/>
          <ac:spMkLst>
            <pc:docMk/>
            <pc:sldMk cId="603044661" sldId="266"/>
            <ac:spMk id="5" creationId="{9219616A-D171-75D6-24CD-9CD13CE3D453}"/>
          </ac:spMkLst>
        </pc:spChg>
        <pc:picChg chg="add">
          <ac:chgData name="Emma Hyde-Nero" userId="S::ehyde-nero@wwf.org.uk::c1d6c022-ca2c-46cb-b467-819a5cda6ad5" providerId="AD" clId="Web-{B59F40B1-6122-BDE3-9D50-B9BC5410B568}" dt="2024-05-03T11:12:32.741" v="200"/>
          <ac:picMkLst>
            <pc:docMk/>
            <pc:sldMk cId="603044661" sldId="266"/>
            <ac:picMk id="7" creationId="{2B1247A2-77DC-CE35-D4D5-4790C135208D}"/>
          </ac:picMkLst>
        </pc:picChg>
        <pc:picChg chg="add">
          <ac:chgData name="Emma Hyde-Nero" userId="S::ehyde-nero@wwf.org.uk::c1d6c022-ca2c-46cb-b467-819a5cda6ad5" providerId="AD" clId="Web-{B59F40B1-6122-BDE3-9D50-B9BC5410B568}" dt="2024-05-03T11:12:32.772" v="201"/>
          <ac:picMkLst>
            <pc:docMk/>
            <pc:sldMk cId="603044661" sldId="266"/>
            <ac:picMk id="9" creationId="{C6F3C26C-2014-1853-43BD-3A605106D82D}"/>
          </ac:picMkLst>
        </pc:picChg>
      </pc:sldChg>
      <pc:sldChg chg="addSp delSp modSp">
        <pc:chgData name="Emma Hyde-Nero" userId="S::ehyde-nero@wwf.org.uk::c1d6c022-ca2c-46cb-b467-819a5cda6ad5" providerId="AD" clId="Web-{B59F40B1-6122-BDE3-9D50-B9BC5410B568}" dt="2024-05-03T11:14:54.603" v="213" actId="1076"/>
        <pc:sldMkLst>
          <pc:docMk/>
          <pc:sldMk cId="1980784164" sldId="267"/>
        </pc:sldMkLst>
        <pc:spChg chg="mod">
          <ac:chgData name="Emma Hyde-Nero" userId="S::ehyde-nero@wwf.org.uk::c1d6c022-ca2c-46cb-b467-819a5cda6ad5" providerId="AD" clId="Web-{B59F40B1-6122-BDE3-9D50-B9BC5410B568}" dt="2024-05-03T11:14:54.603" v="213" actId="1076"/>
          <ac:spMkLst>
            <pc:docMk/>
            <pc:sldMk cId="1980784164" sldId="267"/>
            <ac:spMk id="3" creationId="{879A1346-EBD0-F4C1-89CC-1452DF5DF2BD}"/>
          </ac:spMkLst>
        </pc:spChg>
        <pc:spChg chg="add del">
          <ac:chgData name="Emma Hyde-Nero" userId="S::ehyde-nero@wwf.org.uk::c1d6c022-ca2c-46cb-b467-819a5cda6ad5" providerId="AD" clId="Web-{B59F40B1-6122-BDE3-9D50-B9BC5410B568}" dt="2024-05-03T11:07:54.563" v="179"/>
          <ac:spMkLst>
            <pc:docMk/>
            <pc:sldMk cId="1980784164" sldId="267"/>
            <ac:spMk id="5" creationId="{524E62EA-C226-F54F-E1FF-892003EDBB11}"/>
          </ac:spMkLst>
        </pc:spChg>
        <pc:picChg chg="del">
          <ac:chgData name="Emma Hyde-Nero" userId="S::ehyde-nero@wwf.org.uk::c1d6c022-ca2c-46cb-b467-819a5cda6ad5" providerId="AD" clId="Web-{B59F40B1-6122-BDE3-9D50-B9BC5410B568}" dt="2024-05-03T11:12:40.429" v="210"/>
          <ac:picMkLst>
            <pc:docMk/>
            <pc:sldMk cId="1980784164" sldId="267"/>
            <ac:picMk id="2" creationId="{E963DA2A-57C1-CA5B-2352-2DB1B4BE0C6E}"/>
          </ac:picMkLst>
        </pc:picChg>
        <pc:picChg chg="add">
          <ac:chgData name="Emma Hyde-Nero" userId="S::ehyde-nero@wwf.org.uk::c1d6c022-ca2c-46cb-b467-819a5cda6ad5" providerId="AD" clId="Web-{B59F40B1-6122-BDE3-9D50-B9BC5410B568}" dt="2024-05-03T11:12:39.116" v="208"/>
          <ac:picMkLst>
            <pc:docMk/>
            <pc:sldMk cId="1980784164" sldId="267"/>
            <ac:picMk id="7" creationId="{F10E5036-D394-A4D0-C34B-BC1C03AB379B}"/>
          </ac:picMkLst>
        </pc:picChg>
        <pc:picChg chg="add">
          <ac:chgData name="Emma Hyde-Nero" userId="S::ehyde-nero@wwf.org.uk::c1d6c022-ca2c-46cb-b467-819a5cda6ad5" providerId="AD" clId="Web-{B59F40B1-6122-BDE3-9D50-B9BC5410B568}" dt="2024-05-03T11:12:39.147" v="209"/>
          <ac:picMkLst>
            <pc:docMk/>
            <pc:sldMk cId="1980784164" sldId="267"/>
            <ac:picMk id="9" creationId="{B58C0C30-6305-167F-3280-53DA6DAC273A}"/>
          </ac:picMkLst>
        </pc:picChg>
      </pc:sldChg>
      <pc:sldChg chg="addSp delSp modSp">
        <pc:chgData name="Emma Hyde-Nero" userId="S::ehyde-nero@wwf.org.uk::c1d6c022-ca2c-46cb-b467-819a5cda6ad5" providerId="AD" clId="Web-{B59F40B1-6122-BDE3-9D50-B9BC5410B568}" dt="2024-05-03T11:12:26.663" v="195"/>
        <pc:sldMkLst>
          <pc:docMk/>
          <pc:sldMk cId="1523536817" sldId="268"/>
        </pc:sldMkLst>
        <pc:spChg chg="del mod">
          <ac:chgData name="Emma Hyde-Nero" userId="S::ehyde-nero@wwf.org.uk::c1d6c022-ca2c-46cb-b467-819a5cda6ad5" providerId="AD" clId="Web-{B59F40B1-6122-BDE3-9D50-B9BC5410B568}" dt="2024-05-03T11:06:22.343" v="139"/>
          <ac:spMkLst>
            <pc:docMk/>
            <pc:sldMk cId="1523536817" sldId="268"/>
            <ac:spMk id="2" creationId="{CAE2AE6A-9DD1-F975-64A7-A7A7173CB339}"/>
          </ac:spMkLst>
        </pc:spChg>
        <pc:spChg chg="mod">
          <ac:chgData name="Emma Hyde-Nero" userId="S::ehyde-nero@wwf.org.uk::c1d6c022-ca2c-46cb-b467-819a5cda6ad5" providerId="AD" clId="Web-{B59F40B1-6122-BDE3-9D50-B9BC5410B568}" dt="2024-05-03T09:10:38.284" v="20" actId="20577"/>
          <ac:spMkLst>
            <pc:docMk/>
            <pc:sldMk cId="1523536817" sldId="268"/>
            <ac:spMk id="3" creationId="{AFE9E10D-B5B5-67F9-C9C5-8358B38780E1}"/>
          </ac:spMkLst>
        </pc:spChg>
        <pc:spChg chg="add del mod">
          <ac:chgData name="Emma Hyde-Nero" userId="S::ehyde-nero@wwf.org.uk::c1d6c022-ca2c-46cb-b467-819a5cda6ad5" providerId="AD" clId="Web-{B59F40B1-6122-BDE3-9D50-B9BC5410B568}" dt="2024-05-03T11:06:30.937" v="141"/>
          <ac:spMkLst>
            <pc:docMk/>
            <pc:sldMk cId="1523536817" sldId="268"/>
            <ac:spMk id="5" creationId="{BF247E10-92C3-E552-8DA5-63628E55F2BB}"/>
          </ac:spMkLst>
        </pc:spChg>
        <pc:spChg chg="add">
          <ac:chgData name="Emma Hyde-Nero" userId="S::ehyde-nero@wwf.org.uk::c1d6c022-ca2c-46cb-b467-819a5cda6ad5" providerId="AD" clId="Web-{B59F40B1-6122-BDE3-9D50-B9BC5410B568}" dt="2024-05-03T11:06:26.155" v="140"/>
          <ac:spMkLst>
            <pc:docMk/>
            <pc:sldMk cId="1523536817" sldId="268"/>
            <ac:spMk id="7" creationId="{818E5E59-46F5-661F-0B37-1049F2F6FBAE}"/>
          </ac:spMkLst>
        </pc:spChg>
        <pc:picChg chg="add">
          <ac:chgData name="Emma Hyde-Nero" userId="S::ehyde-nero@wwf.org.uk::c1d6c022-ca2c-46cb-b467-819a5cda6ad5" providerId="AD" clId="Web-{B59F40B1-6122-BDE3-9D50-B9BC5410B568}" dt="2024-05-03T11:12:26.632" v="194"/>
          <ac:picMkLst>
            <pc:docMk/>
            <pc:sldMk cId="1523536817" sldId="268"/>
            <ac:picMk id="9" creationId="{6DD24D15-0937-CCD1-E609-1AAF655DB453}"/>
          </ac:picMkLst>
        </pc:picChg>
        <pc:picChg chg="add">
          <ac:chgData name="Emma Hyde-Nero" userId="S::ehyde-nero@wwf.org.uk::c1d6c022-ca2c-46cb-b467-819a5cda6ad5" providerId="AD" clId="Web-{B59F40B1-6122-BDE3-9D50-B9BC5410B568}" dt="2024-05-03T11:12:26.663" v="195"/>
          <ac:picMkLst>
            <pc:docMk/>
            <pc:sldMk cId="1523536817" sldId="268"/>
            <ac:picMk id="11" creationId="{77DF13BB-F887-3AC4-A51C-464776D770C0}"/>
          </ac:picMkLst>
        </pc:picChg>
      </pc:sldChg>
      <pc:sldChg chg="addSp delSp modSp">
        <pc:chgData name="Emma Hyde-Nero" userId="S::ehyde-nero@wwf.org.uk::c1d6c022-ca2c-46cb-b467-819a5cda6ad5" providerId="AD" clId="Web-{B59F40B1-6122-BDE3-9D50-B9BC5410B568}" dt="2024-05-03T11:12:13.866" v="191"/>
        <pc:sldMkLst>
          <pc:docMk/>
          <pc:sldMk cId="2230776709" sldId="269"/>
        </pc:sldMkLst>
        <pc:spChg chg="del mod">
          <ac:chgData name="Emma Hyde-Nero" userId="S::ehyde-nero@wwf.org.uk::c1d6c022-ca2c-46cb-b467-819a5cda6ad5" providerId="AD" clId="Web-{B59F40B1-6122-BDE3-9D50-B9BC5410B568}" dt="2024-05-03T11:02:57.776" v="121"/>
          <ac:spMkLst>
            <pc:docMk/>
            <pc:sldMk cId="2230776709" sldId="269"/>
            <ac:spMk id="2" creationId="{CAE2AE6A-9DD1-F975-64A7-A7A7173CB339}"/>
          </ac:spMkLst>
        </pc:spChg>
        <pc:spChg chg="mod">
          <ac:chgData name="Emma Hyde-Nero" userId="S::ehyde-nero@wwf.org.uk::c1d6c022-ca2c-46cb-b467-819a5cda6ad5" providerId="AD" clId="Web-{B59F40B1-6122-BDE3-9D50-B9BC5410B568}" dt="2024-05-03T08:57:16.999" v="15" actId="20577"/>
          <ac:spMkLst>
            <pc:docMk/>
            <pc:sldMk cId="2230776709" sldId="269"/>
            <ac:spMk id="3" creationId="{AFE9E10D-B5B5-67F9-C9C5-8358B38780E1}"/>
          </ac:spMkLst>
        </pc:spChg>
        <pc:spChg chg="add mod">
          <ac:chgData name="Emma Hyde-Nero" userId="S::ehyde-nero@wwf.org.uk::c1d6c022-ca2c-46cb-b467-819a5cda6ad5" providerId="AD" clId="Web-{B59F40B1-6122-BDE3-9D50-B9BC5410B568}" dt="2024-05-03T11:03:12.980" v="123" actId="20577"/>
          <ac:spMkLst>
            <pc:docMk/>
            <pc:sldMk cId="2230776709" sldId="269"/>
            <ac:spMk id="5" creationId="{7021B2AB-8F04-2FF3-3AC9-A395EBEC2F44}"/>
          </ac:spMkLst>
        </pc:spChg>
        <pc:spChg chg="add del mod">
          <ac:chgData name="Emma Hyde-Nero" userId="S::ehyde-nero@wwf.org.uk::c1d6c022-ca2c-46cb-b467-819a5cda6ad5" providerId="AD" clId="Web-{B59F40B1-6122-BDE3-9D50-B9BC5410B568}" dt="2024-05-03T11:03:05.558" v="122"/>
          <ac:spMkLst>
            <pc:docMk/>
            <pc:sldMk cId="2230776709" sldId="269"/>
            <ac:spMk id="7" creationId="{8D4CB372-A6BB-893F-9015-0F2AEFD48445}"/>
          </ac:spMkLst>
        </pc:spChg>
        <pc:picChg chg="add">
          <ac:chgData name="Emma Hyde-Nero" userId="S::ehyde-nero@wwf.org.uk::c1d6c022-ca2c-46cb-b467-819a5cda6ad5" providerId="AD" clId="Web-{B59F40B1-6122-BDE3-9D50-B9BC5410B568}" dt="2024-05-03T11:12:13.834" v="190"/>
          <ac:picMkLst>
            <pc:docMk/>
            <pc:sldMk cId="2230776709" sldId="269"/>
            <ac:picMk id="9" creationId="{AE42EC81-B576-49B6-2B16-0977CB740084}"/>
          </ac:picMkLst>
        </pc:picChg>
        <pc:picChg chg="add">
          <ac:chgData name="Emma Hyde-Nero" userId="S::ehyde-nero@wwf.org.uk::c1d6c022-ca2c-46cb-b467-819a5cda6ad5" providerId="AD" clId="Web-{B59F40B1-6122-BDE3-9D50-B9BC5410B568}" dt="2024-05-03T11:12:13.866" v="191"/>
          <ac:picMkLst>
            <pc:docMk/>
            <pc:sldMk cId="2230776709" sldId="269"/>
            <ac:picMk id="11" creationId="{196594F2-40C5-5AE1-B37B-C810DBF88295}"/>
          </ac:picMkLst>
        </pc:picChg>
      </pc:sldChg>
      <pc:sldChg chg="addSp delSp modSp add">
        <pc:chgData name="Emma Hyde-Nero" userId="S::ehyde-nero@wwf.org.uk::c1d6c022-ca2c-46cb-b467-819a5cda6ad5" providerId="AD" clId="Web-{B59F40B1-6122-BDE3-9D50-B9BC5410B568}" dt="2024-05-03T11:01:00.086" v="108"/>
        <pc:sldMkLst>
          <pc:docMk/>
          <pc:sldMk cId="4066315321" sldId="270"/>
        </pc:sldMkLst>
        <pc:spChg chg="add del">
          <ac:chgData name="Emma Hyde-Nero" userId="S::ehyde-nero@wwf.org.uk::c1d6c022-ca2c-46cb-b467-819a5cda6ad5" providerId="AD" clId="Web-{B59F40B1-6122-BDE3-9D50-B9BC5410B568}" dt="2024-05-03T11:01:00.086" v="108"/>
          <ac:spMkLst>
            <pc:docMk/>
            <pc:sldMk cId="4066315321" sldId="270"/>
            <ac:spMk id="2" creationId="{0D5B6D29-8EE1-9BFB-93B0-C4878DBC7CCA}"/>
          </ac:spMkLst>
        </pc:spChg>
        <pc:spChg chg="add del mod">
          <ac:chgData name="Emma Hyde-Nero" userId="S::ehyde-nero@wwf.org.uk::c1d6c022-ca2c-46cb-b467-819a5cda6ad5" providerId="AD" clId="Web-{B59F40B1-6122-BDE3-9D50-B9BC5410B568}" dt="2024-05-03T10:02:20.122" v="90"/>
          <ac:spMkLst>
            <pc:docMk/>
            <pc:sldMk cId="4066315321" sldId="270"/>
            <ac:spMk id="2" creationId="{BF2F7932-6E49-B600-55B9-337617B667E4}"/>
          </ac:spMkLst>
        </pc:spChg>
        <pc:spChg chg="mod">
          <ac:chgData name="Emma Hyde-Nero" userId="S::ehyde-nero@wwf.org.uk::c1d6c022-ca2c-46cb-b467-819a5cda6ad5" providerId="AD" clId="Web-{B59F40B1-6122-BDE3-9D50-B9BC5410B568}" dt="2024-05-03T09:40:24.487" v="72" actId="1076"/>
          <ac:spMkLst>
            <pc:docMk/>
            <pc:sldMk cId="4066315321" sldId="270"/>
            <ac:spMk id="192" creationId="{00000000-0000-0000-0000-000000000000}"/>
          </ac:spMkLst>
        </pc:spChg>
        <pc:spChg chg="mod">
          <ac:chgData name="Emma Hyde-Nero" userId="S::ehyde-nero@wwf.org.uk::c1d6c022-ca2c-46cb-b467-819a5cda6ad5" providerId="AD" clId="Web-{B59F40B1-6122-BDE3-9D50-B9BC5410B568}" dt="2024-05-03T09:40:59.020" v="77" actId="20577"/>
          <ac:spMkLst>
            <pc:docMk/>
            <pc:sldMk cId="4066315321" sldId="270"/>
            <ac:spMk id="197" creationId="{00000000-0000-0000-0000-000000000000}"/>
          </ac:spMkLst>
        </pc:spChg>
        <pc:picChg chg="add mod">
          <ac:chgData name="Emma Hyde-Nero" userId="S::ehyde-nero@wwf.org.uk::c1d6c022-ca2c-46cb-b467-819a5cda6ad5" providerId="AD" clId="Web-{B59F40B1-6122-BDE3-9D50-B9BC5410B568}" dt="2024-05-03T09:41:44.896" v="86" actId="1076"/>
          <ac:picMkLst>
            <pc:docMk/>
            <pc:sldMk cId="4066315321" sldId="270"/>
            <ac:picMk id="3" creationId="{BD8B48AB-E2A8-A084-754A-0C2CA884554C}"/>
          </ac:picMkLst>
        </pc:picChg>
        <pc:picChg chg="mod">
          <ac:chgData name="Emma Hyde-Nero" userId="S::ehyde-nero@wwf.org.uk::c1d6c022-ca2c-46cb-b467-819a5cda6ad5" providerId="AD" clId="Web-{B59F40B1-6122-BDE3-9D50-B9BC5410B568}" dt="2024-05-03T09:41:49.708" v="88" actId="14100"/>
          <ac:picMkLst>
            <pc:docMk/>
            <pc:sldMk cId="4066315321" sldId="270"/>
            <ac:picMk id="195" creationId="{00000000-0000-0000-0000-000000000000}"/>
          </ac:picMkLst>
        </pc:picChg>
        <pc:cxnChg chg="mod">
          <ac:chgData name="Emma Hyde-Nero" userId="S::ehyde-nero@wwf.org.uk::c1d6c022-ca2c-46cb-b467-819a5cda6ad5" providerId="AD" clId="Web-{B59F40B1-6122-BDE3-9D50-B9BC5410B568}" dt="2024-05-03T09:40:09.065" v="68" actId="1076"/>
          <ac:cxnSpMkLst>
            <pc:docMk/>
            <pc:sldMk cId="4066315321" sldId="270"/>
            <ac:cxnSpMk id="193" creationId="{00000000-0000-0000-0000-000000000000}"/>
          </ac:cxnSpMkLst>
        </pc:cxnChg>
      </pc:sldChg>
    </pc:docChg>
  </pc:docChgLst>
  <pc:docChgLst>
    <pc:chgData name="Emma Hyde-Nero" userId="S::ehyde-nero@wwf.org.uk::c1d6c022-ca2c-46cb-b467-819a5cda6ad5" providerId="AD" clId="Web-{410D2BCD-B2E6-12B5-61B9-5A4094AEF99C}"/>
    <pc:docChg chg="modSld">
      <pc:chgData name="Emma Hyde-Nero" userId="S::ehyde-nero@wwf.org.uk::c1d6c022-ca2c-46cb-b467-819a5cda6ad5" providerId="AD" clId="Web-{410D2BCD-B2E6-12B5-61B9-5A4094AEF99C}" dt="2024-05-03T11:31:18.830" v="65" actId="1076"/>
      <pc:docMkLst>
        <pc:docMk/>
      </pc:docMkLst>
      <pc:sldChg chg="addSp delSp modSp">
        <pc:chgData name="Emma Hyde-Nero" userId="S::ehyde-nero@wwf.org.uk::c1d6c022-ca2c-46cb-b467-819a5cda6ad5" providerId="AD" clId="Web-{410D2BCD-B2E6-12B5-61B9-5A4094AEF99C}" dt="2024-05-03T11:18:50.472" v="3"/>
        <pc:sldMkLst>
          <pc:docMk/>
          <pc:sldMk cId="3874941468" sldId="260"/>
        </pc:sldMkLst>
        <pc:picChg chg="add del mod">
          <ac:chgData name="Emma Hyde-Nero" userId="S::ehyde-nero@wwf.org.uk::c1d6c022-ca2c-46cb-b467-819a5cda6ad5" providerId="AD" clId="Web-{410D2BCD-B2E6-12B5-61B9-5A4094AEF99C}" dt="2024-05-03T11:18:50.472" v="3"/>
          <ac:picMkLst>
            <pc:docMk/>
            <pc:sldMk cId="3874941468" sldId="260"/>
            <ac:picMk id="2" creationId="{62431E89-6833-7F08-FFA1-B1114C86EFD0}"/>
          </ac:picMkLst>
        </pc:picChg>
      </pc:sldChg>
      <pc:sldChg chg="modSp">
        <pc:chgData name="Emma Hyde-Nero" userId="S::ehyde-nero@wwf.org.uk::c1d6c022-ca2c-46cb-b467-819a5cda6ad5" providerId="AD" clId="Web-{410D2BCD-B2E6-12B5-61B9-5A4094AEF99C}" dt="2024-05-03T11:19:44.569" v="9" actId="14100"/>
        <pc:sldMkLst>
          <pc:docMk/>
          <pc:sldMk cId="3219305941" sldId="261"/>
        </pc:sldMkLst>
        <pc:spChg chg="mod">
          <ac:chgData name="Emma Hyde-Nero" userId="S::ehyde-nero@wwf.org.uk::c1d6c022-ca2c-46cb-b467-819a5cda6ad5" providerId="AD" clId="Web-{410D2BCD-B2E6-12B5-61B9-5A4094AEF99C}" dt="2024-05-03T11:19:44.569" v="9" actId="14100"/>
          <ac:spMkLst>
            <pc:docMk/>
            <pc:sldMk cId="3219305941" sldId="261"/>
            <ac:spMk id="3" creationId="{AFE9E10D-B5B5-67F9-C9C5-8358B38780E1}"/>
          </ac:spMkLst>
        </pc:spChg>
      </pc:sldChg>
      <pc:sldChg chg="delSp">
        <pc:chgData name="Emma Hyde-Nero" userId="S::ehyde-nero@wwf.org.uk::c1d6c022-ca2c-46cb-b467-819a5cda6ad5" providerId="AD" clId="Web-{410D2BCD-B2E6-12B5-61B9-5A4094AEF99C}" dt="2024-05-03T11:19:21.739" v="8"/>
        <pc:sldMkLst>
          <pc:docMk/>
          <pc:sldMk cId="4080697837" sldId="262"/>
        </pc:sldMkLst>
        <pc:spChg chg="del">
          <ac:chgData name="Emma Hyde-Nero" userId="S::ehyde-nero@wwf.org.uk::c1d6c022-ca2c-46cb-b467-819a5cda6ad5" providerId="AD" clId="Web-{410D2BCD-B2E6-12B5-61B9-5A4094AEF99C}" dt="2024-05-03T11:19:21.739" v="8"/>
          <ac:spMkLst>
            <pc:docMk/>
            <pc:sldMk cId="4080697837" sldId="262"/>
            <ac:spMk id="2" creationId="{CAE2AE6A-9DD1-F975-64A7-A7A7173CB339}"/>
          </ac:spMkLst>
        </pc:spChg>
      </pc:sldChg>
      <pc:sldChg chg="delSp">
        <pc:chgData name="Emma Hyde-Nero" userId="S::ehyde-nero@wwf.org.uk::c1d6c022-ca2c-46cb-b467-819a5cda6ad5" providerId="AD" clId="Web-{410D2BCD-B2E6-12B5-61B9-5A4094AEF99C}" dt="2024-05-03T11:19:11.629" v="6"/>
        <pc:sldMkLst>
          <pc:docMk/>
          <pc:sldMk cId="2182724066" sldId="263"/>
        </pc:sldMkLst>
        <pc:spChg chg="del">
          <ac:chgData name="Emma Hyde-Nero" userId="S::ehyde-nero@wwf.org.uk::c1d6c022-ca2c-46cb-b467-819a5cda6ad5" providerId="AD" clId="Web-{410D2BCD-B2E6-12B5-61B9-5A4094AEF99C}" dt="2024-05-03T11:19:11.629" v="6"/>
          <ac:spMkLst>
            <pc:docMk/>
            <pc:sldMk cId="2182724066" sldId="263"/>
            <ac:spMk id="2" creationId="{CAE2AE6A-9DD1-F975-64A7-A7A7173CB339}"/>
          </ac:spMkLst>
        </pc:spChg>
      </pc:sldChg>
      <pc:sldChg chg="delSp">
        <pc:chgData name="Emma Hyde-Nero" userId="S::ehyde-nero@wwf.org.uk::c1d6c022-ca2c-46cb-b467-819a5cda6ad5" providerId="AD" clId="Web-{410D2BCD-B2E6-12B5-61B9-5A4094AEF99C}" dt="2024-05-03T11:19:08.645" v="5"/>
        <pc:sldMkLst>
          <pc:docMk/>
          <pc:sldMk cId="2172221997" sldId="264"/>
        </pc:sldMkLst>
        <pc:spChg chg="del">
          <ac:chgData name="Emma Hyde-Nero" userId="S::ehyde-nero@wwf.org.uk::c1d6c022-ca2c-46cb-b467-819a5cda6ad5" providerId="AD" clId="Web-{410D2BCD-B2E6-12B5-61B9-5A4094AEF99C}" dt="2024-05-03T11:19:08.645" v="5"/>
          <ac:spMkLst>
            <pc:docMk/>
            <pc:sldMk cId="2172221997" sldId="264"/>
            <ac:spMk id="2" creationId="{CAE2AE6A-9DD1-F975-64A7-A7A7173CB339}"/>
          </ac:spMkLst>
        </pc:spChg>
      </pc:sldChg>
      <pc:sldChg chg="delSp">
        <pc:chgData name="Emma Hyde-Nero" userId="S::ehyde-nero@wwf.org.uk::c1d6c022-ca2c-46cb-b467-819a5cda6ad5" providerId="AD" clId="Web-{410D2BCD-B2E6-12B5-61B9-5A4094AEF99C}" dt="2024-05-03T11:19:04.504" v="4"/>
        <pc:sldMkLst>
          <pc:docMk/>
          <pc:sldMk cId="3291302055" sldId="265"/>
        </pc:sldMkLst>
        <pc:spChg chg="del">
          <ac:chgData name="Emma Hyde-Nero" userId="S::ehyde-nero@wwf.org.uk::c1d6c022-ca2c-46cb-b467-819a5cda6ad5" providerId="AD" clId="Web-{410D2BCD-B2E6-12B5-61B9-5A4094AEF99C}" dt="2024-05-03T11:19:04.504" v="4"/>
          <ac:spMkLst>
            <pc:docMk/>
            <pc:sldMk cId="3291302055" sldId="265"/>
            <ac:spMk id="2" creationId="{CAE2AE6A-9DD1-F975-64A7-A7A7173CB339}"/>
          </ac:spMkLst>
        </pc:spChg>
      </pc:sldChg>
      <pc:sldChg chg="delSp">
        <pc:chgData name="Emma Hyde-Nero" userId="S::ehyde-nero@wwf.org.uk::c1d6c022-ca2c-46cb-b467-819a5cda6ad5" providerId="AD" clId="Web-{410D2BCD-B2E6-12B5-61B9-5A4094AEF99C}" dt="2024-05-03T11:19:14.536" v="7"/>
        <pc:sldMkLst>
          <pc:docMk/>
          <pc:sldMk cId="603044661" sldId="266"/>
        </pc:sldMkLst>
        <pc:spChg chg="del">
          <ac:chgData name="Emma Hyde-Nero" userId="S::ehyde-nero@wwf.org.uk::c1d6c022-ca2c-46cb-b467-819a5cda6ad5" providerId="AD" clId="Web-{410D2BCD-B2E6-12B5-61B9-5A4094AEF99C}" dt="2024-05-03T11:19:14.536" v="7"/>
          <ac:spMkLst>
            <pc:docMk/>
            <pc:sldMk cId="603044661" sldId="266"/>
            <ac:spMk id="2" creationId="{CAE2AE6A-9DD1-F975-64A7-A7A7173CB339}"/>
          </ac:spMkLst>
        </pc:spChg>
      </pc:sldChg>
      <pc:sldChg chg="addSp delSp modSp">
        <pc:chgData name="Emma Hyde-Nero" userId="S::ehyde-nero@wwf.org.uk::c1d6c022-ca2c-46cb-b467-819a5cda6ad5" providerId="AD" clId="Web-{410D2BCD-B2E6-12B5-61B9-5A4094AEF99C}" dt="2024-05-03T11:24:32.977" v="25" actId="1076"/>
        <pc:sldMkLst>
          <pc:docMk/>
          <pc:sldMk cId="1980784164" sldId="267"/>
        </pc:sldMkLst>
        <pc:spChg chg="del">
          <ac:chgData name="Emma Hyde-Nero" userId="S::ehyde-nero@wwf.org.uk::c1d6c022-ca2c-46cb-b467-819a5cda6ad5" providerId="AD" clId="Web-{410D2BCD-B2E6-12B5-61B9-5A4094AEF99C}" dt="2024-05-03T11:24:03.881" v="10"/>
          <ac:spMkLst>
            <pc:docMk/>
            <pc:sldMk cId="1980784164" sldId="267"/>
            <ac:spMk id="3" creationId="{879A1346-EBD0-F4C1-89CC-1452DF5DF2BD}"/>
          </ac:spMkLst>
        </pc:spChg>
        <pc:spChg chg="add del mod">
          <ac:chgData name="Emma Hyde-Nero" userId="S::ehyde-nero@wwf.org.uk::c1d6c022-ca2c-46cb-b467-819a5cda6ad5" providerId="AD" clId="Web-{410D2BCD-B2E6-12B5-61B9-5A4094AEF99C}" dt="2024-05-03T11:24:10.991" v="12"/>
          <ac:spMkLst>
            <pc:docMk/>
            <pc:sldMk cId="1980784164" sldId="267"/>
            <ac:spMk id="4" creationId="{BCB0CB59-D309-D664-454F-4F63D2A03887}"/>
          </ac:spMkLst>
        </pc:spChg>
        <pc:spChg chg="add mod">
          <ac:chgData name="Emma Hyde-Nero" userId="S::ehyde-nero@wwf.org.uk::c1d6c022-ca2c-46cb-b467-819a5cda6ad5" providerId="AD" clId="Web-{410D2BCD-B2E6-12B5-61B9-5A4094AEF99C}" dt="2024-05-03T11:24:32.977" v="25" actId="1076"/>
          <ac:spMkLst>
            <pc:docMk/>
            <pc:sldMk cId="1980784164" sldId="267"/>
            <ac:spMk id="6" creationId="{7D371F26-1C6F-930E-75F1-33C6E462CDB7}"/>
          </ac:spMkLst>
        </pc:spChg>
      </pc:sldChg>
      <pc:sldChg chg="addSp delSp modSp">
        <pc:chgData name="Emma Hyde-Nero" userId="S::ehyde-nero@wwf.org.uk::c1d6c022-ca2c-46cb-b467-819a5cda6ad5" providerId="AD" clId="Web-{410D2BCD-B2E6-12B5-61B9-5A4094AEF99C}" dt="2024-05-03T11:31:18.830" v="65" actId="1076"/>
        <pc:sldMkLst>
          <pc:docMk/>
          <pc:sldMk cId="4066315321" sldId="270"/>
        </pc:sldMkLst>
        <pc:spChg chg="add mod">
          <ac:chgData name="Emma Hyde-Nero" userId="S::ehyde-nero@wwf.org.uk::c1d6c022-ca2c-46cb-b467-819a5cda6ad5" providerId="AD" clId="Web-{410D2BCD-B2E6-12B5-61B9-5A4094AEF99C}" dt="2024-05-03T11:26:45.641" v="60" actId="1076"/>
          <ac:spMkLst>
            <pc:docMk/>
            <pc:sldMk cId="4066315321" sldId="270"/>
            <ac:spMk id="4" creationId="{32F2BB32-CD06-B3F0-88D6-ED5304910DE3}"/>
          </ac:spMkLst>
        </pc:spChg>
        <pc:spChg chg="add del mod">
          <ac:chgData name="Emma Hyde-Nero" userId="S::ehyde-nero@wwf.org.uk::c1d6c022-ca2c-46cb-b467-819a5cda6ad5" providerId="AD" clId="Web-{410D2BCD-B2E6-12B5-61B9-5A4094AEF99C}" dt="2024-05-03T11:25:54.701" v="49"/>
          <ac:spMkLst>
            <pc:docMk/>
            <pc:sldMk cId="4066315321" sldId="270"/>
            <ac:spMk id="6" creationId="{188A75FC-5F5A-FB88-E1B0-8369511A6EC7}"/>
          </ac:spMkLst>
        </pc:spChg>
        <pc:spChg chg="del">
          <ac:chgData name="Emma Hyde-Nero" userId="S::ehyde-nero@wwf.org.uk::c1d6c022-ca2c-46cb-b467-819a5cda6ad5" providerId="AD" clId="Web-{410D2BCD-B2E6-12B5-61B9-5A4094AEF99C}" dt="2024-05-03T11:25:49.263" v="48"/>
          <ac:spMkLst>
            <pc:docMk/>
            <pc:sldMk cId="4066315321" sldId="270"/>
            <ac:spMk id="192" creationId="{00000000-0000-0000-0000-000000000000}"/>
          </ac:spMkLst>
        </pc:spChg>
        <pc:spChg chg="del">
          <ac:chgData name="Emma Hyde-Nero" userId="S::ehyde-nero@wwf.org.uk::c1d6c022-ca2c-46cb-b467-819a5cda6ad5" providerId="AD" clId="Web-{410D2BCD-B2E6-12B5-61B9-5A4094AEF99C}" dt="2024-05-03T11:25:45.919" v="47"/>
          <ac:spMkLst>
            <pc:docMk/>
            <pc:sldMk cId="4066315321" sldId="270"/>
            <ac:spMk id="197" creationId="{00000000-0000-0000-0000-000000000000}"/>
          </ac:spMkLst>
        </pc:spChg>
        <pc:picChg chg="mod">
          <ac:chgData name="Emma Hyde-Nero" userId="S::ehyde-nero@wwf.org.uk::c1d6c022-ca2c-46cb-b467-819a5cda6ad5" providerId="AD" clId="Web-{410D2BCD-B2E6-12B5-61B9-5A4094AEF99C}" dt="2024-05-03T11:31:18.830" v="65" actId="1076"/>
          <ac:picMkLst>
            <pc:docMk/>
            <pc:sldMk cId="4066315321" sldId="270"/>
            <ac:picMk id="3" creationId="{BD8B48AB-E2A8-A084-754A-0C2CA884554C}"/>
          </ac:picMkLst>
        </pc:picChg>
        <pc:picChg chg="mod">
          <ac:chgData name="Emma Hyde-Nero" userId="S::ehyde-nero@wwf.org.uk::c1d6c022-ca2c-46cb-b467-819a5cda6ad5" providerId="AD" clId="Web-{410D2BCD-B2E6-12B5-61B9-5A4094AEF99C}" dt="2024-05-03T11:27:32.050" v="64" actId="1076"/>
          <ac:picMkLst>
            <pc:docMk/>
            <pc:sldMk cId="4066315321" sldId="270"/>
            <ac:picMk id="195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B63C0A-EECE-492E-8B2D-C379B2E2471F}" type="datetimeFigureOut">
              <a:t>5/3/2024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752881-32BC-4B48-8FE2-46D9C42270CB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4704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1f7f8c80016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1f7f8c80016_0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37E90-EF5D-0D47-9E58-00DEA8E708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644817-252B-BA47-F67E-23D8EBF14C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4CB384-6D07-EE47-997F-2DC7C7C86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D2B62-8043-417D-89EE-3B411022676F}" type="datetimeFigureOut">
              <a:rPr lang="en-GB" smtClean="0"/>
              <a:t>03/05/2024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95FF7A-9868-87C7-4812-14CEF46E3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CB28DE-0971-A451-71AE-916EE7763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7CA11-C6BF-44BB-9559-92AF4DC2E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5438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AB623-6C0E-6EFC-CFF1-67F568EE5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779821-7552-DF40-C89C-995A97BC27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453B7E-0A08-4918-0036-FDF6EB930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D2B62-8043-417D-89EE-3B411022676F}" type="datetimeFigureOut">
              <a:rPr lang="en-GB" smtClean="0"/>
              <a:t>03/05/2024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45CE78-81F2-1ADB-DB03-D0752CDDB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93AEB5-4644-4D05-BAD6-8B90C9F2D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7CA11-C6BF-44BB-9559-92AF4DC2E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912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EB7F33-DDD7-F266-41BC-B6F918BAC4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9B7543-C4E0-7CCC-45F6-8B4154D4D6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6C3B6A-136B-F900-1B45-6E0ADDBC2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D2B62-8043-417D-89EE-3B411022676F}" type="datetimeFigureOut">
              <a:rPr lang="en-GB" smtClean="0"/>
              <a:t>03/05/2024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A8424D-2245-33BF-686C-534B020E7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389E81-FF0B-875E-934A-027C7B490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7CA11-C6BF-44BB-9559-92AF4DC2E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3991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F2E7F-1440-38AD-4127-1AC6469C9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1A9BEE-E5F0-1808-71E3-EA70BEE4A8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B4E893-ED17-766D-62F8-0BE4243B5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D2B62-8043-417D-89EE-3B411022676F}" type="datetimeFigureOut">
              <a:rPr lang="en-GB" smtClean="0"/>
              <a:t>03/05/2024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EE959C-AF68-A381-D356-2636C0EF3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639A51-1862-DBB3-9579-AA7E55240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7CA11-C6BF-44BB-9559-92AF4DC2E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820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327F9-044E-E0AC-8D64-788D143F2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CBF757-54EA-B98C-87A3-3A081F98AB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9AD331-FC7F-DA5D-56C1-8661F22CE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D2B62-8043-417D-89EE-3B411022676F}" type="datetimeFigureOut">
              <a:rPr lang="en-GB" smtClean="0"/>
              <a:t>03/05/2024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6286CA-EB5B-0922-CFDC-7BCD04325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CFA3C4-2038-ADAE-A0BE-3501F574B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7CA11-C6BF-44BB-9559-92AF4DC2E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5600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B9B3D-2D01-CBB2-969A-031F1B6BC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9BD47-3244-ECF1-C100-8F08086C41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A6812F-686E-5C2B-8633-96BC47FC37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0EED27-544F-74AE-8B7B-B54549F20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D2B62-8043-417D-89EE-3B411022676F}" type="datetimeFigureOut">
              <a:rPr lang="en-GB" smtClean="0"/>
              <a:t>03/05/2024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60C17D-8BB8-1429-F217-385CBC598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9D67E2-ABDA-285D-8B22-02C03ABE5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7CA11-C6BF-44BB-9559-92AF4DC2E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676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8D6E0D-9299-1862-FE20-A7222935F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345106-F906-4FA3-32E7-BE1E52AC95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C27D4B-5128-606E-6216-8667FFEA6E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EEBD8A-341C-1924-58C4-4AE17AD102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158E94-917E-2A5B-D2BA-1E48529781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77DCFB-ACA2-12BA-F2CF-1D6B7C759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D2B62-8043-417D-89EE-3B411022676F}" type="datetimeFigureOut">
              <a:rPr lang="en-GB" smtClean="0"/>
              <a:t>03/05/2024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6AC0A4C-54F3-B9B6-F76A-9BA6FB1CE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0E70B8-B235-4EB8-FA8D-8E1A79980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7CA11-C6BF-44BB-9559-92AF4DC2E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01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F8BA9-E1C9-E433-3E2F-25F8D656C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5D4A98-2337-E88C-A35B-4F8D5B6F3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D2B62-8043-417D-89EE-3B411022676F}" type="datetimeFigureOut">
              <a:rPr lang="en-GB" smtClean="0"/>
              <a:t>03/05/2024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9E6D09-8D0D-18A2-0573-58FC15820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D87FA2-81CD-F91D-4651-70D24E72D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7CA11-C6BF-44BB-9559-92AF4DC2E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5321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C0427C-3EB3-3B3A-100D-0DFA27F55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D2B62-8043-417D-89EE-3B411022676F}" type="datetimeFigureOut">
              <a:rPr lang="en-GB" smtClean="0"/>
              <a:t>03/05/2024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1E397F-5F31-590E-EFEB-E9908A8CD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6E3FA5-8413-9F08-B4FB-68582FEB1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7CA11-C6BF-44BB-9559-92AF4DC2E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9097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F5982-45E5-1E60-5FF1-C17764BA8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DD852-4C1B-03D8-C67E-D1234C2ED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C4D3A4-9A7B-8E08-D6FB-B5DA65F7AE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2825BD-B14B-D46A-2C08-99645F9B9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D2B62-8043-417D-89EE-3B411022676F}" type="datetimeFigureOut">
              <a:rPr lang="en-GB" smtClean="0"/>
              <a:t>03/05/2024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813AC0-73BD-9DF8-FC9F-FE624E897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5F4D69-CE45-83B6-66BB-5AE0DD11C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7CA11-C6BF-44BB-9559-92AF4DC2E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7104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66142-BE35-A9C7-F554-379644EF4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1FB54E-A646-9D59-90DF-F21E544B3E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3E1431-74B0-29E0-DBA0-489646C5F8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F6E849-6048-3B92-5BD5-AF8C0302F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D2B62-8043-417D-89EE-3B411022676F}" type="datetimeFigureOut">
              <a:rPr lang="en-GB" smtClean="0"/>
              <a:t>03/05/2024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E0F685-8683-5B15-C8C8-0BA28CD38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CC001E-AC03-9DBA-60E1-CCF883648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7CA11-C6BF-44BB-9559-92AF4DC2E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985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D85147D-27C9-9A7C-2E20-36957B689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C10376-5BBA-E733-4CAF-7D6715B695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B3F491-F182-AB9E-3ECC-1FDC92990C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D2B62-8043-417D-89EE-3B411022676F}" type="datetimeFigureOut">
              <a:rPr lang="en-GB" smtClean="0"/>
              <a:t>03/05/2024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0E7A91-37C2-DF9A-9130-2AE9B8A971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82A792-0228-65C3-FE65-5F40DC48A0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7CA11-C6BF-44BB-9559-92AF4DC2E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529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3D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E9E10D-B5B5-67F9-C9C5-8358B38780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>
                <a:solidFill>
                  <a:schemeClr val="bg2"/>
                </a:solidFill>
                <a:latin typeface="Plus Jakarta Sans SemiBold"/>
                <a:ea typeface="Calibri"/>
                <a:cs typeface="Calibri"/>
              </a:rPr>
              <a:t>This template is designed to give you a starting point for your conversation. </a:t>
            </a:r>
            <a:endParaRPr lang="en-US">
              <a:solidFill>
                <a:schemeClr val="bg2"/>
              </a:solidFill>
              <a:latin typeface="Plus Jakarta Sans SemiBold"/>
            </a:endParaRPr>
          </a:p>
          <a:p>
            <a:r>
              <a:rPr lang="en-GB">
                <a:solidFill>
                  <a:schemeClr val="bg2"/>
                </a:solidFill>
                <a:latin typeface="Plus Jakarta Sans SemiBold"/>
                <a:ea typeface="Calibri"/>
                <a:cs typeface="Calibri"/>
              </a:rPr>
              <a:t>Please adapt the slides as appropriate for your audience, add in others or remove those that don't seem relevant. </a:t>
            </a:r>
          </a:p>
          <a:p>
            <a:r>
              <a:rPr lang="en-GB">
                <a:solidFill>
                  <a:schemeClr val="bg2"/>
                </a:solidFill>
                <a:latin typeface="Plus Jakarta Sans SemiBold"/>
                <a:ea typeface="Calibri"/>
                <a:cs typeface="Calibri"/>
              </a:rPr>
              <a:t>Remember, this conversation aims to inspire action and discuss solutions!</a:t>
            </a:r>
          </a:p>
          <a:p>
            <a:endParaRPr lang="en-GB">
              <a:solidFill>
                <a:schemeClr val="bg2"/>
              </a:solidFill>
              <a:latin typeface="Plus Jakarta Sans SemiBold"/>
              <a:ea typeface="Calibri"/>
              <a:cs typeface="Calibri"/>
            </a:endParaRPr>
          </a:p>
          <a:p>
            <a:endParaRPr lang="en-GB">
              <a:solidFill>
                <a:schemeClr val="bg2"/>
              </a:solidFill>
              <a:latin typeface="Plus Jakarta Sans SemiBold"/>
              <a:ea typeface="Calibri"/>
              <a:cs typeface="Calibri"/>
            </a:endParaRPr>
          </a:p>
          <a:p>
            <a:r>
              <a:rPr lang="en-GB">
                <a:solidFill>
                  <a:schemeClr val="bg2"/>
                </a:solidFill>
                <a:latin typeface="Plus Jakarta Sans SemiBold"/>
                <a:ea typeface="Calibri"/>
                <a:cs typeface="Calibri"/>
              </a:rPr>
              <a:t>[Delete this slide!]</a:t>
            </a:r>
          </a:p>
          <a:p>
            <a:endParaRPr lang="en-GB">
              <a:solidFill>
                <a:schemeClr val="bg2"/>
              </a:solidFill>
              <a:ea typeface="Calibri"/>
              <a:cs typeface="Calibri"/>
            </a:endParaRPr>
          </a:p>
          <a:p>
            <a:endParaRPr lang="en-GB">
              <a:solidFill>
                <a:schemeClr val="bg2"/>
              </a:solidFill>
              <a:ea typeface="Calibri"/>
              <a:cs typeface="Calibri"/>
            </a:endParaRPr>
          </a:p>
          <a:p>
            <a:endParaRPr lang="en-GB">
              <a:solidFill>
                <a:schemeClr val="bg2"/>
              </a:solidFill>
              <a:ea typeface="Calibri"/>
              <a:cs typeface="Calibri"/>
            </a:endParaRPr>
          </a:p>
          <a:p>
            <a:endParaRPr lang="en-GB">
              <a:solidFill>
                <a:schemeClr val="bg2"/>
              </a:solidFill>
              <a:ea typeface="Calibri"/>
              <a:cs typeface="Calibri"/>
            </a:endParaRPr>
          </a:p>
        </p:txBody>
      </p:sp>
      <p:sp>
        <p:nvSpPr>
          <p:cNvPr id="5" name="Google Shape;202;p39">
            <a:extLst>
              <a:ext uri="{FF2B5EF4-FFF2-40B4-BE49-F238E27FC236}">
                <a16:creationId xmlns:a16="http://schemas.microsoft.com/office/drawing/2014/main" id="{7021B2AB-8F04-2FF3-3AC9-A395EBEC2F44}"/>
              </a:ext>
            </a:extLst>
          </p:cNvPr>
          <p:cNvSpPr txBox="1"/>
          <p:nvPr/>
        </p:nvSpPr>
        <p:spPr>
          <a:xfrm>
            <a:off x="765340" y="662294"/>
            <a:ext cx="5998115" cy="8617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" sz="4400">
                <a:solidFill>
                  <a:srgbClr val="2C3D3F"/>
                </a:solidFill>
                <a:highlight>
                  <a:srgbClr val="9AE25E"/>
                </a:highlight>
                <a:latin typeface="Plus Jakarta Sans ExtraBold"/>
                <a:ea typeface="Plus Jakarta Sans ExtraBold"/>
                <a:cs typeface="Plus Jakarta Sans ExtraBold"/>
                <a:sym typeface="Plus Jakarta Sans ExtraBold"/>
              </a:rPr>
              <a:t>About this template</a:t>
            </a:r>
            <a:endParaRPr sz="4400">
              <a:solidFill>
                <a:srgbClr val="2C3D3F"/>
              </a:solidFill>
              <a:highlight>
                <a:srgbClr val="9AE25E"/>
              </a:highlight>
              <a:latin typeface="Plus Jakarta Sans ExtraBold"/>
              <a:ea typeface="Plus Jakarta Sans ExtraBold"/>
              <a:cs typeface="Plus Jakarta Sans ExtraBold"/>
              <a:sym typeface="Plus Jakarta Sans ExtraBold"/>
            </a:endParaRPr>
          </a:p>
        </p:txBody>
      </p:sp>
      <p:pic>
        <p:nvPicPr>
          <p:cNvPr id="9" name="Google Shape;195;p38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AE42EC81-B576-49B6-2B16-0977CB740084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876397" y="155370"/>
            <a:ext cx="2191168" cy="7727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 descr="A panda logo with a green and white text&#10;&#10;Description automatically generated">
            <a:extLst>
              <a:ext uri="{FF2B5EF4-FFF2-40B4-BE49-F238E27FC236}">
                <a16:creationId xmlns:a16="http://schemas.microsoft.com/office/drawing/2014/main" id="{196594F2-40C5-5AE1-B37B-C810DBF882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227" y="6179846"/>
            <a:ext cx="2216476" cy="517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7767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3D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E9E10D-B5B5-67F9-C9C5-8358B38780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GB">
              <a:solidFill>
                <a:schemeClr val="bg2"/>
              </a:solidFill>
              <a:ea typeface="Calibri"/>
              <a:cs typeface="Calibri"/>
            </a:endParaRPr>
          </a:p>
          <a:p>
            <a:endParaRPr lang="en-GB">
              <a:solidFill>
                <a:schemeClr val="bg2"/>
              </a:solidFill>
              <a:ea typeface="Calibri"/>
              <a:cs typeface="Calibri"/>
            </a:endParaRPr>
          </a:p>
          <a:p>
            <a:endParaRPr lang="en-GB">
              <a:solidFill>
                <a:schemeClr val="bg2"/>
              </a:solidFill>
              <a:ea typeface="Calibri"/>
              <a:cs typeface="Calibri"/>
            </a:endParaRPr>
          </a:p>
          <a:p>
            <a:endParaRPr lang="en-GB">
              <a:solidFill>
                <a:schemeClr val="bg2"/>
              </a:solidFill>
              <a:ea typeface="Calibri"/>
              <a:cs typeface="Calibri"/>
            </a:endParaRPr>
          </a:p>
          <a:p>
            <a:endParaRPr lang="en-GB">
              <a:solidFill>
                <a:schemeClr val="bg2"/>
              </a:solidFill>
              <a:ea typeface="Calibri"/>
              <a:cs typeface="Calibri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A07B764-865D-A4D3-DCB9-3F4F4C2E00FB}"/>
              </a:ext>
            </a:extLst>
          </p:cNvPr>
          <p:cNvSpPr txBox="1">
            <a:spLocks/>
          </p:cNvSpPr>
          <p:nvPr/>
        </p:nvSpPr>
        <p:spPr>
          <a:xfrm>
            <a:off x="990600" y="19780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>
                <a:solidFill>
                  <a:schemeClr val="bg2"/>
                </a:solidFill>
                <a:latin typeface="Plus Jakarta Sans SemiBold"/>
                <a:ea typeface="Calibri"/>
                <a:cs typeface="Calibri"/>
              </a:rPr>
              <a:t>What are the next steps to exploring the opportunities that have been identified in this session? What are the questions we are holding? </a:t>
            </a:r>
          </a:p>
          <a:p>
            <a:pPr marL="0" indent="0">
              <a:buNone/>
            </a:pPr>
            <a:endParaRPr lang="en-GB">
              <a:solidFill>
                <a:schemeClr val="bg2"/>
              </a:solidFill>
              <a:ea typeface="Calibri"/>
              <a:cs typeface="Calibri"/>
            </a:endParaRPr>
          </a:p>
          <a:p>
            <a:endParaRPr lang="en-GB">
              <a:solidFill>
                <a:schemeClr val="bg2"/>
              </a:solidFill>
              <a:ea typeface="Calibri"/>
              <a:cs typeface="Calibri"/>
            </a:endParaRPr>
          </a:p>
          <a:p>
            <a:endParaRPr lang="en-GB">
              <a:solidFill>
                <a:schemeClr val="bg2"/>
              </a:solidFill>
              <a:ea typeface="Calibri"/>
              <a:cs typeface="Calibri"/>
            </a:endParaRPr>
          </a:p>
          <a:p>
            <a:endParaRPr lang="en-GB">
              <a:solidFill>
                <a:schemeClr val="bg2"/>
              </a:solidFill>
              <a:ea typeface="Calibri"/>
              <a:cs typeface="Calibri"/>
            </a:endParaRPr>
          </a:p>
          <a:p>
            <a:endParaRPr lang="en-GB">
              <a:solidFill>
                <a:schemeClr val="bg2"/>
              </a:solidFill>
              <a:ea typeface="Calibri"/>
              <a:cs typeface="Calibri"/>
            </a:endParaRPr>
          </a:p>
        </p:txBody>
      </p:sp>
      <p:sp>
        <p:nvSpPr>
          <p:cNvPr id="6" name="Google Shape;202;p39">
            <a:extLst>
              <a:ext uri="{FF2B5EF4-FFF2-40B4-BE49-F238E27FC236}">
                <a16:creationId xmlns:a16="http://schemas.microsoft.com/office/drawing/2014/main" id="{C8282034-85D1-7647-B968-3CCA72092995}"/>
              </a:ext>
            </a:extLst>
          </p:cNvPr>
          <p:cNvSpPr txBox="1"/>
          <p:nvPr/>
        </p:nvSpPr>
        <p:spPr>
          <a:xfrm>
            <a:off x="765340" y="662294"/>
            <a:ext cx="5998115" cy="8617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" sz="4400">
                <a:solidFill>
                  <a:srgbClr val="2C3D3F"/>
                </a:solidFill>
                <a:highlight>
                  <a:srgbClr val="9AE25E"/>
                </a:highlight>
                <a:latin typeface="Plus Jakarta Sans ExtraBold"/>
                <a:ea typeface="Plus Jakarta Sans ExtraBold"/>
                <a:cs typeface="Plus Jakarta Sans ExtraBold"/>
                <a:sym typeface="Plus Jakarta Sans ExtraBold"/>
              </a:rPr>
              <a:t>Finding the next step</a:t>
            </a:r>
            <a:endParaRPr sz="4400">
              <a:solidFill>
                <a:srgbClr val="2C3D3F"/>
              </a:solidFill>
              <a:highlight>
                <a:srgbClr val="9AE25E"/>
              </a:highlight>
              <a:latin typeface="Plus Jakarta Sans ExtraBold"/>
              <a:ea typeface="Plus Jakarta Sans ExtraBold"/>
              <a:cs typeface="Plus Jakarta Sans ExtraBold"/>
              <a:sym typeface="Plus Jakarta Sans ExtraBold"/>
            </a:endParaRPr>
          </a:p>
        </p:txBody>
      </p:sp>
      <p:pic>
        <p:nvPicPr>
          <p:cNvPr id="8" name="Google Shape;195;p38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0361B003-589E-763C-0B37-37F72D403C70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876397" y="155370"/>
            <a:ext cx="2191168" cy="7727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A panda logo with a green and white text&#10;&#10;Description automatically generated">
            <a:extLst>
              <a:ext uri="{FF2B5EF4-FFF2-40B4-BE49-F238E27FC236}">
                <a16:creationId xmlns:a16="http://schemas.microsoft.com/office/drawing/2014/main" id="{A3A34D62-EA73-CE08-B800-9770C0543B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227" y="6179846"/>
            <a:ext cx="2216476" cy="517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2219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3D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E9E10D-B5B5-67F9-C9C5-8358B38780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GB">
              <a:solidFill>
                <a:schemeClr val="bg2"/>
              </a:solidFill>
              <a:ea typeface="Calibri"/>
              <a:cs typeface="Calibri"/>
            </a:endParaRPr>
          </a:p>
          <a:p>
            <a:endParaRPr lang="en-GB">
              <a:solidFill>
                <a:schemeClr val="bg2"/>
              </a:solidFill>
              <a:ea typeface="Calibri"/>
              <a:cs typeface="Calibri"/>
            </a:endParaRPr>
          </a:p>
          <a:p>
            <a:endParaRPr lang="en-GB">
              <a:solidFill>
                <a:schemeClr val="bg2"/>
              </a:solidFill>
              <a:ea typeface="Calibri"/>
              <a:cs typeface="Calibri"/>
            </a:endParaRPr>
          </a:p>
          <a:p>
            <a:endParaRPr lang="en-GB">
              <a:solidFill>
                <a:schemeClr val="bg2"/>
              </a:solidFill>
              <a:ea typeface="Calibri"/>
              <a:cs typeface="Calibri"/>
            </a:endParaRPr>
          </a:p>
          <a:p>
            <a:endParaRPr lang="en-GB">
              <a:solidFill>
                <a:schemeClr val="bg2"/>
              </a:solidFill>
              <a:ea typeface="Calibri"/>
              <a:cs typeface="Calibri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A07B764-865D-A4D3-DCB9-3F4F4C2E00FB}"/>
              </a:ext>
            </a:extLst>
          </p:cNvPr>
          <p:cNvSpPr txBox="1">
            <a:spLocks/>
          </p:cNvSpPr>
          <p:nvPr/>
        </p:nvSpPr>
        <p:spPr>
          <a:xfrm>
            <a:off x="990600" y="19780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>
                <a:solidFill>
                  <a:schemeClr val="bg2"/>
                </a:solidFill>
                <a:latin typeface="Plus Jakarta Sans SemiBold"/>
                <a:ea typeface="Calibri"/>
                <a:cs typeface="Calibri"/>
              </a:rPr>
              <a:t>What is the focus area you've decided on? </a:t>
            </a:r>
          </a:p>
          <a:p>
            <a:pPr marL="0" indent="0">
              <a:buNone/>
            </a:pPr>
            <a:r>
              <a:rPr lang="en-GB">
                <a:solidFill>
                  <a:schemeClr val="bg2"/>
                </a:solidFill>
                <a:latin typeface="Plus Jakarta Sans SemiBold"/>
                <a:ea typeface="Calibri"/>
                <a:cs typeface="Calibri"/>
              </a:rPr>
              <a:t>What feels important from this conversation ?</a:t>
            </a:r>
            <a:br>
              <a:rPr lang="en-GB">
                <a:latin typeface="Plus Jakarta Sans SemiBold"/>
                <a:ea typeface="Calibri"/>
                <a:cs typeface="Calibri"/>
              </a:rPr>
            </a:br>
            <a:r>
              <a:rPr lang="en-GB">
                <a:solidFill>
                  <a:schemeClr val="bg2"/>
                </a:solidFill>
                <a:latin typeface="Plus Jakarta Sans SemiBold"/>
                <a:ea typeface="Calibri"/>
                <a:cs typeface="Calibri"/>
              </a:rPr>
              <a:t>What are the next steps you're going to take</a:t>
            </a:r>
          </a:p>
          <a:p>
            <a:pPr marL="0" indent="0">
              <a:buNone/>
            </a:pPr>
            <a:endParaRPr lang="en-GB">
              <a:solidFill>
                <a:schemeClr val="bg2"/>
              </a:solidFill>
              <a:ea typeface="Calibri"/>
              <a:cs typeface="Calibri"/>
            </a:endParaRPr>
          </a:p>
          <a:p>
            <a:pPr marL="0" indent="0">
              <a:buNone/>
            </a:pPr>
            <a:endParaRPr lang="en-GB">
              <a:solidFill>
                <a:schemeClr val="bg2"/>
              </a:solidFill>
              <a:ea typeface="Calibri"/>
              <a:cs typeface="Calibri"/>
            </a:endParaRPr>
          </a:p>
          <a:p>
            <a:endParaRPr lang="en-GB">
              <a:solidFill>
                <a:schemeClr val="bg2"/>
              </a:solidFill>
              <a:ea typeface="Calibri"/>
              <a:cs typeface="Calibri"/>
            </a:endParaRPr>
          </a:p>
          <a:p>
            <a:endParaRPr lang="en-GB">
              <a:solidFill>
                <a:schemeClr val="bg2"/>
              </a:solidFill>
              <a:ea typeface="Calibri"/>
              <a:cs typeface="Calibri"/>
            </a:endParaRPr>
          </a:p>
          <a:p>
            <a:endParaRPr lang="en-GB">
              <a:solidFill>
                <a:schemeClr val="bg2"/>
              </a:solidFill>
              <a:ea typeface="Calibri"/>
              <a:cs typeface="Calibri"/>
            </a:endParaRPr>
          </a:p>
          <a:p>
            <a:endParaRPr lang="en-GB">
              <a:solidFill>
                <a:schemeClr val="bg2"/>
              </a:solidFill>
              <a:ea typeface="Calibri"/>
              <a:cs typeface="Calibri"/>
            </a:endParaRPr>
          </a:p>
        </p:txBody>
      </p:sp>
      <p:sp>
        <p:nvSpPr>
          <p:cNvPr id="6" name="Google Shape;202;p39">
            <a:extLst>
              <a:ext uri="{FF2B5EF4-FFF2-40B4-BE49-F238E27FC236}">
                <a16:creationId xmlns:a16="http://schemas.microsoft.com/office/drawing/2014/main" id="{DF2D50EF-4425-EE6B-B4B3-8BCA5BAE4F14}"/>
              </a:ext>
            </a:extLst>
          </p:cNvPr>
          <p:cNvSpPr txBox="1"/>
          <p:nvPr/>
        </p:nvSpPr>
        <p:spPr>
          <a:xfrm>
            <a:off x="765340" y="662294"/>
            <a:ext cx="5998115" cy="8617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" sz="4400">
                <a:solidFill>
                  <a:srgbClr val="2C3D3F"/>
                </a:solidFill>
                <a:highlight>
                  <a:srgbClr val="9AE25E"/>
                </a:highlight>
                <a:latin typeface="Plus Jakarta Sans ExtraBold"/>
                <a:ea typeface="Plus Jakarta Sans ExtraBold"/>
                <a:cs typeface="Plus Jakarta Sans ExtraBold"/>
                <a:sym typeface="Plus Jakarta Sans ExtraBold"/>
              </a:rPr>
              <a:t>Summary</a:t>
            </a:r>
            <a:endParaRPr sz="4400">
              <a:solidFill>
                <a:srgbClr val="2C3D3F"/>
              </a:solidFill>
              <a:highlight>
                <a:srgbClr val="9AE25E"/>
              </a:highlight>
              <a:latin typeface="Plus Jakarta Sans ExtraBold"/>
              <a:ea typeface="Plus Jakarta Sans ExtraBold"/>
              <a:cs typeface="Plus Jakarta Sans ExtraBold"/>
              <a:sym typeface="Plus Jakarta Sans ExtraBold"/>
            </a:endParaRPr>
          </a:p>
        </p:txBody>
      </p:sp>
      <p:pic>
        <p:nvPicPr>
          <p:cNvPr id="8" name="Google Shape;195;p38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907B5701-0462-64E5-37B3-6CE2B35D002B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876397" y="155370"/>
            <a:ext cx="2191168" cy="7727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A panda logo with a green and white text&#10;&#10;Description automatically generated">
            <a:extLst>
              <a:ext uri="{FF2B5EF4-FFF2-40B4-BE49-F238E27FC236}">
                <a16:creationId xmlns:a16="http://schemas.microsoft.com/office/drawing/2014/main" id="{EC98462B-8818-ABA9-D4BB-3ED56C1C40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227" y="6179846"/>
            <a:ext cx="2216476" cy="517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3020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3D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oogle Shape;195;p38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F10E5036-D394-A4D0-C34B-BC1C03AB379B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876397" y="155370"/>
            <a:ext cx="2191168" cy="77279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A panda logo with a green and white text&#10;&#10;Description automatically generated">
            <a:extLst>
              <a:ext uri="{FF2B5EF4-FFF2-40B4-BE49-F238E27FC236}">
                <a16:creationId xmlns:a16="http://schemas.microsoft.com/office/drawing/2014/main" id="{B58C0C30-6305-167F-3280-53DA6DAC27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227" y="6179846"/>
            <a:ext cx="2216476" cy="517956"/>
          </a:xfrm>
          <a:prstGeom prst="rect">
            <a:avLst/>
          </a:prstGeom>
        </p:spPr>
      </p:pic>
      <p:sp>
        <p:nvSpPr>
          <p:cNvPr id="6" name="Google Shape;202;p39">
            <a:extLst>
              <a:ext uri="{FF2B5EF4-FFF2-40B4-BE49-F238E27FC236}">
                <a16:creationId xmlns:a16="http://schemas.microsoft.com/office/drawing/2014/main" id="{7D371F26-1C6F-930E-75F1-33C6E462CDB7}"/>
              </a:ext>
            </a:extLst>
          </p:cNvPr>
          <p:cNvSpPr txBox="1"/>
          <p:nvPr/>
        </p:nvSpPr>
        <p:spPr>
          <a:xfrm>
            <a:off x="4511840" y="2995919"/>
            <a:ext cx="3024198" cy="8617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" sz="4400">
                <a:solidFill>
                  <a:srgbClr val="2C3D3F"/>
                </a:solidFill>
                <a:highlight>
                  <a:srgbClr val="9AE25E"/>
                </a:highlight>
                <a:latin typeface="Plus Jakarta Sans ExtraBold"/>
                <a:ea typeface="Plus Jakarta Sans ExtraBold"/>
                <a:cs typeface="Plus Jakarta Sans ExtraBold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980784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3D3F"/>
        </a:solidFill>
        <a:effectLst/>
      </p:bgPr>
    </p:bg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3" name="Google Shape;193;p38"/>
          <p:cNvCxnSpPr/>
          <p:nvPr/>
        </p:nvCxnSpPr>
        <p:spPr>
          <a:xfrm rot="10800000">
            <a:off x="1953567" y="3826171"/>
            <a:ext cx="3949600" cy="840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94" name="Google Shape;194;p38"/>
          <p:cNvSpPr txBox="1"/>
          <p:nvPr/>
        </p:nvSpPr>
        <p:spPr>
          <a:xfrm>
            <a:off x="13003400" y="2548567"/>
            <a:ext cx="4355200" cy="5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89">
              <a:latin typeface="Raleway"/>
              <a:ea typeface="Raleway"/>
              <a:cs typeface="Raleway"/>
              <a:sym typeface="Raleway"/>
            </a:endParaRPr>
          </a:p>
        </p:txBody>
      </p:sp>
      <p:pic>
        <p:nvPicPr>
          <p:cNvPr id="195" name="Google Shape;195;p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64676" y="2289947"/>
            <a:ext cx="3727379" cy="1332083"/>
          </a:xfrm>
          <a:prstGeom prst="rect">
            <a:avLst/>
          </a:prstGeom>
          <a:noFill/>
          <a:ln>
            <a:noFill/>
          </a:ln>
        </p:spPr>
      </p:pic>
      <p:pic>
        <p:nvPicPr>
          <p:cNvPr id="196" name="Google Shape;196;p38"/>
          <p:cNvPicPr preferRelativeResize="0"/>
          <p:nvPr/>
        </p:nvPicPr>
        <p:blipFill rotWithShape="1">
          <a:blip r:embed="rId4">
            <a:alphaModFix/>
          </a:blip>
          <a:srcRect r="40273" b="35761"/>
          <a:stretch/>
        </p:blipFill>
        <p:spPr>
          <a:xfrm>
            <a:off x="8242400" y="2626701"/>
            <a:ext cx="3949600" cy="4231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 descr="A panda logo with a green and white text&#10;&#10;Description automatically generated">
            <a:extLst>
              <a:ext uri="{FF2B5EF4-FFF2-40B4-BE49-F238E27FC236}">
                <a16:creationId xmlns:a16="http://schemas.microsoft.com/office/drawing/2014/main" id="{BD8B48AB-E2A8-A084-754A-0C2CA884554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77329" y="4450693"/>
            <a:ext cx="2099245" cy="476030"/>
          </a:xfrm>
          <a:prstGeom prst="rect">
            <a:avLst/>
          </a:prstGeom>
        </p:spPr>
      </p:pic>
      <p:sp>
        <p:nvSpPr>
          <p:cNvPr id="4" name="Google Shape;202;p39">
            <a:extLst>
              <a:ext uri="{FF2B5EF4-FFF2-40B4-BE49-F238E27FC236}">
                <a16:creationId xmlns:a16="http://schemas.microsoft.com/office/drawing/2014/main" id="{32F2BB32-CD06-B3F0-88D6-ED5304910DE3}"/>
              </a:ext>
            </a:extLst>
          </p:cNvPr>
          <p:cNvSpPr txBox="1"/>
          <p:nvPr/>
        </p:nvSpPr>
        <p:spPr>
          <a:xfrm>
            <a:off x="2162340" y="3895502"/>
            <a:ext cx="3532198" cy="553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" sz="2400">
                <a:solidFill>
                  <a:srgbClr val="2C3D3F"/>
                </a:solidFill>
                <a:highlight>
                  <a:srgbClr val="9AE25E"/>
                </a:highlight>
                <a:latin typeface="Plus Jakarta Sans ExtraBold"/>
                <a:ea typeface="Plus Jakarta Sans ExtraBold"/>
                <a:cs typeface="Plus Jakarta Sans ExtraBold"/>
              </a:rPr>
              <a:t>Joining the conversation</a:t>
            </a:r>
          </a:p>
        </p:txBody>
      </p:sp>
    </p:spTree>
    <p:extLst>
      <p:ext uri="{BB962C8B-B14F-4D97-AF65-F5344CB8AC3E}">
        <p14:creationId xmlns:p14="http://schemas.microsoft.com/office/powerpoint/2010/main" val="4066315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3D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E9E10D-B5B5-67F9-C9C5-8358B38780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sz="2400">
                <a:solidFill>
                  <a:schemeClr val="bg2"/>
                </a:solidFill>
                <a:latin typeface="Plus Jakarta Sans SemiBold"/>
                <a:ea typeface="Calibri"/>
                <a:cs typeface="Calibri"/>
              </a:rPr>
              <a:t>Introductions</a:t>
            </a:r>
          </a:p>
          <a:p>
            <a:r>
              <a:rPr lang="en-GB" sz="2400">
                <a:solidFill>
                  <a:schemeClr val="bg2"/>
                </a:solidFill>
                <a:latin typeface="Plus Jakarta Sans SemiBold"/>
                <a:ea typeface="Calibri"/>
                <a:cs typeface="Calibri"/>
              </a:rPr>
              <a:t>What is Nature's Workforce</a:t>
            </a:r>
          </a:p>
          <a:p>
            <a:r>
              <a:rPr lang="en-GB" sz="2400">
                <a:solidFill>
                  <a:schemeClr val="bg2"/>
                </a:solidFill>
                <a:latin typeface="Plus Jakarta Sans SemiBold"/>
                <a:ea typeface="Calibri"/>
                <a:cs typeface="Calibri"/>
              </a:rPr>
              <a:t>Mapping what you do </a:t>
            </a:r>
          </a:p>
          <a:p>
            <a:r>
              <a:rPr lang="en-GB" sz="2400">
                <a:solidFill>
                  <a:schemeClr val="bg2"/>
                </a:solidFill>
                <a:latin typeface="Plus Jakarta Sans SemiBold"/>
                <a:ea typeface="Calibri"/>
                <a:cs typeface="Calibri"/>
              </a:rPr>
              <a:t>Imagining what could be</a:t>
            </a:r>
          </a:p>
          <a:p>
            <a:r>
              <a:rPr lang="en-GB" sz="2400">
                <a:solidFill>
                  <a:schemeClr val="bg2"/>
                </a:solidFill>
                <a:latin typeface="Plus Jakarta Sans SemiBold"/>
                <a:ea typeface="Calibri"/>
                <a:cs typeface="Calibri"/>
              </a:rPr>
              <a:t>Finding the next step</a:t>
            </a:r>
          </a:p>
          <a:p>
            <a:r>
              <a:rPr lang="en-GB" sz="2400">
                <a:solidFill>
                  <a:schemeClr val="bg2"/>
                </a:solidFill>
                <a:latin typeface="Plus Jakarta Sans SemiBold"/>
                <a:ea typeface="Calibri"/>
                <a:cs typeface="Calibri"/>
              </a:rPr>
              <a:t>Summary</a:t>
            </a:r>
          </a:p>
        </p:txBody>
      </p:sp>
      <p:sp>
        <p:nvSpPr>
          <p:cNvPr id="4" name="Google Shape;202;p39">
            <a:extLst>
              <a:ext uri="{FF2B5EF4-FFF2-40B4-BE49-F238E27FC236}">
                <a16:creationId xmlns:a16="http://schemas.microsoft.com/office/drawing/2014/main" id="{D820DF81-7DB4-4B9E-C0BA-0F92436EC1C3}"/>
              </a:ext>
            </a:extLst>
          </p:cNvPr>
          <p:cNvSpPr txBox="1"/>
          <p:nvPr/>
        </p:nvSpPr>
        <p:spPr>
          <a:xfrm>
            <a:off x="765340" y="662294"/>
            <a:ext cx="5998115" cy="8617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" sz="4400">
                <a:solidFill>
                  <a:srgbClr val="2C3D3F"/>
                </a:solidFill>
                <a:highlight>
                  <a:srgbClr val="9AE25E"/>
                </a:highlight>
                <a:latin typeface="Plus Jakarta Sans ExtraBold"/>
                <a:ea typeface="Plus Jakarta Sans ExtraBold"/>
                <a:cs typeface="Plus Jakarta Sans ExtraBold"/>
                <a:sym typeface="Plus Jakarta Sans ExtraBold"/>
              </a:rPr>
              <a:t>Welcome and check in</a:t>
            </a:r>
            <a:endParaRPr sz="4400">
              <a:solidFill>
                <a:srgbClr val="2C3D3F"/>
              </a:solidFill>
              <a:highlight>
                <a:srgbClr val="9AE25E"/>
              </a:highlight>
              <a:latin typeface="Plus Jakarta Sans ExtraBold"/>
              <a:ea typeface="Plus Jakarta Sans ExtraBold"/>
              <a:cs typeface="Plus Jakarta Sans ExtraBold"/>
              <a:sym typeface="Plus Jakarta Sans ExtraBold"/>
            </a:endParaRPr>
          </a:p>
        </p:txBody>
      </p:sp>
      <p:pic>
        <p:nvPicPr>
          <p:cNvPr id="8" name="Google Shape;195;p38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1C4FF85E-AC6B-C566-6FB9-9C2CECB26E68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876397" y="155370"/>
            <a:ext cx="2191168" cy="7727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A panda logo with a green and white text&#10;&#10;Description automatically generated">
            <a:extLst>
              <a:ext uri="{FF2B5EF4-FFF2-40B4-BE49-F238E27FC236}">
                <a16:creationId xmlns:a16="http://schemas.microsoft.com/office/drawing/2014/main" id="{6E366D69-A31B-16A4-37B2-01F34CAE3B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227" y="6179846"/>
            <a:ext cx="2216476" cy="517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456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3D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E9E10D-B5B5-67F9-C9C5-8358B38780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0896" y="1550580"/>
            <a:ext cx="6106775" cy="4394470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endParaRPr lang="en-GB" sz="2400">
              <a:solidFill>
                <a:schemeClr val="bg2"/>
              </a:solidFill>
              <a:latin typeface="Plus Jakarta Sans SemiBold"/>
              <a:ea typeface="Calibri"/>
              <a:cs typeface="Calibri"/>
            </a:endParaRPr>
          </a:p>
          <a:p>
            <a:r>
              <a:rPr lang="en-GB" sz="2400">
                <a:solidFill>
                  <a:schemeClr val="bg2"/>
                </a:solidFill>
                <a:latin typeface="Plus Jakarta Sans SemiBold"/>
                <a:ea typeface="Calibri"/>
                <a:cs typeface="Calibri"/>
              </a:rPr>
              <a:t>Created by WWF, RSPB and the National Trust, Nature's workforce is about driving change within businesses through the power of employees and internal action.</a:t>
            </a:r>
          </a:p>
          <a:p>
            <a:r>
              <a:rPr lang="en-GB" sz="2400">
                <a:solidFill>
                  <a:schemeClr val="bg2"/>
                </a:solidFill>
                <a:latin typeface="Plus Jakarta Sans SemiBold"/>
                <a:ea typeface="Calibri"/>
                <a:cs typeface="Calibri"/>
              </a:rPr>
              <a:t>In the UK we've lost nearly half our wildlife. The UK has one of the lowest remaining levels of biodiversity on Earth. </a:t>
            </a:r>
          </a:p>
          <a:p>
            <a:r>
              <a:rPr lang="en-GB" sz="2400">
                <a:solidFill>
                  <a:schemeClr val="bg2"/>
                </a:solidFill>
                <a:latin typeface="Plus Jakarta Sans SemiBold"/>
                <a:ea typeface="Calibri"/>
                <a:cs typeface="Calibri"/>
              </a:rPr>
              <a:t>But businesses can make a big difference. Through looking at how we do business, we can drive a nature positive and net zero future. </a:t>
            </a:r>
          </a:p>
          <a:p>
            <a:endParaRPr lang="en-GB" sz="2400">
              <a:solidFill>
                <a:schemeClr val="bg2"/>
              </a:solidFill>
              <a:ea typeface="Calibri"/>
              <a:cs typeface="Calibri"/>
            </a:endParaRPr>
          </a:p>
        </p:txBody>
      </p:sp>
      <p:sp>
        <p:nvSpPr>
          <p:cNvPr id="7" name="Google Shape;202;p39">
            <a:extLst>
              <a:ext uri="{FF2B5EF4-FFF2-40B4-BE49-F238E27FC236}">
                <a16:creationId xmlns:a16="http://schemas.microsoft.com/office/drawing/2014/main" id="{D63ACF11-6979-E8F6-59DB-0D53E8D127A9}"/>
              </a:ext>
            </a:extLst>
          </p:cNvPr>
          <p:cNvSpPr txBox="1"/>
          <p:nvPr/>
        </p:nvSpPr>
        <p:spPr>
          <a:xfrm>
            <a:off x="765340" y="662294"/>
            <a:ext cx="5998115" cy="8617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" sz="4400">
                <a:solidFill>
                  <a:srgbClr val="2C3D3F"/>
                </a:solidFill>
                <a:highlight>
                  <a:srgbClr val="9AE25E"/>
                </a:highlight>
                <a:latin typeface="Plus Jakarta Sans ExtraBold"/>
                <a:ea typeface="Plus Jakarta Sans ExtraBold"/>
                <a:cs typeface="Plus Jakarta Sans ExtraBold"/>
                <a:sym typeface="Plus Jakarta Sans ExtraBold"/>
              </a:rPr>
              <a:t>Nature's Workforce</a:t>
            </a:r>
            <a:endParaRPr sz="4400">
              <a:solidFill>
                <a:srgbClr val="2C3D3F"/>
              </a:solidFill>
              <a:highlight>
                <a:srgbClr val="9AE25E"/>
              </a:highlight>
              <a:latin typeface="Plus Jakarta Sans ExtraBold"/>
              <a:ea typeface="Plus Jakarta Sans ExtraBold"/>
              <a:cs typeface="Plus Jakarta Sans ExtraBold"/>
              <a:sym typeface="Plus Jakarta Sans ExtraBold"/>
            </a:endParaRPr>
          </a:p>
        </p:txBody>
      </p:sp>
      <p:pic>
        <p:nvPicPr>
          <p:cNvPr id="9" name="Google Shape;195;p38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446171FA-C139-82E4-CB9C-9C39F94A844E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876397" y="155370"/>
            <a:ext cx="2191168" cy="7727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 descr="A panda logo with a green and white text&#10;&#10;Description automatically generated">
            <a:extLst>
              <a:ext uri="{FF2B5EF4-FFF2-40B4-BE49-F238E27FC236}">
                <a16:creationId xmlns:a16="http://schemas.microsoft.com/office/drawing/2014/main" id="{D75CBD93-B41D-655C-A40C-FB13C7EA4B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227" y="6179846"/>
            <a:ext cx="2216476" cy="517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305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3D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E9E10D-B5B5-67F9-C9C5-8358B38780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>
                <a:solidFill>
                  <a:schemeClr val="bg2"/>
                </a:solidFill>
                <a:latin typeface="Plus Jakarta Sans SemiBold"/>
                <a:ea typeface="Calibri"/>
                <a:cs typeface="Calibri"/>
              </a:rPr>
              <a:t>Why does taking action for nature matter in your business? </a:t>
            </a:r>
            <a:endParaRPr lang="en-US">
              <a:solidFill>
                <a:schemeClr val="bg2"/>
              </a:solidFill>
              <a:latin typeface="Plus Jakarta Sans SemiBold"/>
              <a:ea typeface="Calibri"/>
              <a:cs typeface="Calibri"/>
            </a:endParaRPr>
          </a:p>
          <a:p>
            <a:endParaRPr lang="en-GB">
              <a:solidFill>
                <a:schemeClr val="bg2"/>
              </a:solidFill>
              <a:ea typeface="Calibri"/>
              <a:cs typeface="Calibri"/>
            </a:endParaRPr>
          </a:p>
          <a:p>
            <a:endParaRPr lang="en-GB">
              <a:solidFill>
                <a:schemeClr val="bg2"/>
              </a:solidFill>
              <a:ea typeface="Calibri"/>
              <a:cs typeface="Calibri"/>
            </a:endParaRPr>
          </a:p>
          <a:p>
            <a:endParaRPr lang="en-GB">
              <a:solidFill>
                <a:schemeClr val="bg2"/>
              </a:solidFill>
              <a:ea typeface="Calibri"/>
              <a:cs typeface="Calibri"/>
            </a:endParaRPr>
          </a:p>
          <a:p>
            <a:endParaRPr lang="en-GB">
              <a:solidFill>
                <a:schemeClr val="bg2"/>
              </a:solidFill>
              <a:ea typeface="Calibri"/>
              <a:cs typeface="Calibri"/>
            </a:endParaRPr>
          </a:p>
        </p:txBody>
      </p:sp>
      <p:sp>
        <p:nvSpPr>
          <p:cNvPr id="7" name="Google Shape;202;p39">
            <a:extLst>
              <a:ext uri="{FF2B5EF4-FFF2-40B4-BE49-F238E27FC236}">
                <a16:creationId xmlns:a16="http://schemas.microsoft.com/office/drawing/2014/main" id="{818E5E59-46F5-661F-0B37-1049F2F6FBAE}"/>
              </a:ext>
            </a:extLst>
          </p:cNvPr>
          <p:cNvSpPr txBox="1"/>
          <p:nvPr/>
        </p:nvSpPr>
        <p:spPr>
          <a:xfrm>
            <a:off x="765340" y="662294"/>
            <a:ext cx="5998115" cy="8617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" sz="4400">
                <a:solidFill>
                  <a:srgbClr val="2C3D3F"/>
                </a:solidFill>
                <a:highlight>
                  <a:srgbClr val="9AE25E"/>
                </a:highlight>
                <a:latin typeface="Plus Jakarta Sans ExtraBold"/>
                <a:ea typeface="Plus Jakarta Sans ExtraBold"/>
                <a:cs typeface="Plus Jakarta Sans ExtraBold"/>
                <a:sym typeface="Plus Jakarta Sans ExtraBold"/>
              </a:rPr>
              <a:t>Nature's Workforce</a:t>
            </a:r>
            <a:endParaRPr sz="4400">
              <a:solidFill>
                <a:srgbClr val="2C3D3F"/>
              </a:solidFill>
              <a:highlight>
                <a:srgbClr val="9AE25E"/>
              </a:highlight>
              <a:latin typeface="Plus Jakarta Sans ExtraBold"/>
              <a:ea typeface="Plus Jakarta Sans ExtraBold"/>
              <a:cs typeface="Plus Jakarta Sans ExtraBold"/>
              <a:sym typeface="Plus Jakarta Sans ExtraBold"/>
            </a:endParaRPr>
          </a:p>
        </p:txBody>
      </p:sp>
      <p:pic>
        <p:nvPicPr>
          <p:cNvPr id="9" name="Google Shape;195;p38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6DD24D15-0937-CCD1-E609-1AAF655DB453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876397" y="155370"/>
            <a:ext cx="2191168" cy="7727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 descr="A panda logo with a green and white text&#10;&#10;Description automatically generated">
            <a:extLst>
              <a:ext uri="{FF2B5EF4-FFF2-40B4-BE49-F238E27FC236}">
                <a16:creationId xmlns:a16="http://schemas.microsoft.com/office/drawing/2014/main" id="{77DF13BB-F887-3AC4-A51C-464776D770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227" y="6179846"/>
            <a:ext cx="2216476" cy="517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536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3D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E9E10D-B5B5-67F9-C9C5-8358B38780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2493"/>
            <a:ext cx="5584167" cy="439447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>
                <a:solidFill>
                  <a:schemeClr val="bg2"/>
                </a:solidFill>
                <a:latin typeface="Plus Jakarta Sans SemiBold"/>
                <a:ea typeface="Calibri"/>
                <a:cs typeface="Calibri"/>
              </a:rPr>
              <a:t>Introduce the one way [workplace, finance, supply chain, people or policy] that your business impacts nature. Or ask the team to help you decide which one to focus on</a:t>
            </a:r>
          </a:p>
          <a:p>
            <a:endParaRPr lang="en-GB">
              <a:solidFill>
                <a:schemeClr val="bg2"/>
              </a:solidFill>
              <a:ea typeface="Calibri"/>
              <a:cs typeface="Calibri"/>
            </a:endParaRPr>
          </a:p>
          <a:p>
            <a:endParaRPr lang="en-GB">
              <a:solidFill>
                <a:schemeClr val="bg2"/>
              </a:solidFill>
              <a:ea typeface="Calibri"/>
              <a:cs typeface="Calibri"/>
            </a:endParaRPr>
          </a:p>
          <a:p>
            <a:endParaRPr lang="en-GB">
              <a:solidFill>
                <a:schemeClr val="bg2"/>
              </a:solidFill>
              <a:ea typeface="Calibri"/>
              <a:cs typeface="Calibri"/>
            </a:endParaRPr>
          </a:p>
        </p:txBody>
      </p:sp>
      <p:sp>
        <p:nvSpPr>
          <p:cNvPr id="8" name="Google Shape;202;p39">
            <a:extLst>
              <a:ext uri="{FF2B5EF4-FFF2-40B4-BE49-F238E27FC236}">
                <a16:creationId xmlns:a16="http://schemas.microsoft.com/office/drawing/2014/main" id="{FC00C5D8-D06F-A561-4297-4DAA46281C26}"/>
              </a:ext>
            </a:extLst>
          </p:cNvPr>
          <p:cNvSpPr txBox="1"/>
          <p:nvPr/>
        </p:nvSpPr>
        <p:spPr>
          <a:xfrm>
            <a:off x="765340" y="662294"/>
            <a:ext cx="5998115" cy="8617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" sz="4400">
                <a:solidFill>
                  <a:srgbClr val="2C3D3F"/>
                </a:solidFill>
                <a:highlight>
                  <a:srgbClr val="9AE25E"/>
                </a:highlight>
                <a:latin typeface="Plus Jakarta Sans ExtraBold"/>
                <a:ea typeface="Plus Jakarta Sans ExtraBold"/>
                <a:cs typeface="Plus Jakarta Sans ExtraBold"/>
                <a:sym typeface="Plus Jakarta Sans ExtraBold"/>
              </a:rPr>
              <a:t>Mapping what you do</a:t>
            </a:r>
            <a:endParaRPr sz="4400">
              <a:solidFill>
                <a:srgbClr val="2C3D3F"/>
              </a:solidFill>
              <a:highlight>
                <a:srgbClr val="9AE25E"/>
              </a:highlight>
              <a:latin typeface="Plus Jakarta Sans ExtraBold"/>
              <a:ea typeface="Plus Jakarta Sans ExtraBold"/>
              <a:cs typeface="Plus Jakarta Sans ExtraBold"/>
              <a:sym typeface="Plus Jakarta Sans ExtraBold"/>
            </a:endParaRPr>
          </a:p>
        </p:txBody>
      </p:sp>
      <p:pic>
        <p:nvPicPr>
          <p:cNvPr id="10" name="Google Shape;195;p38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6D552F1D-DA2A-9FB9-0F60-6A9FA1A7FF6B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876397" y="155370"/>
            <a:ext cx="2191168" cy="7727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 descr="A panda logo with a green and white text&#10;&#10;Description automatically generated">
            <a:extLst>
              <a:ext uri="{FF2B5EF4-FFF2-40B4-BE49-F238E27FC236}">
                <a16:creationId xmlns:a16="http://schemas.microsoft.com/office/drawing/2014/main" id="{363470AE-C5FC-15FA-9153-22FF01FF5D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227" y="6179846"/>
            <a:ext cx="2216476" cy="517956"/>
          </a:xfrm>
          <a:prstGeom prst="rect">
            <a:avLst/>
          </a:prstGeom>
        </p:spPr>
      </p:pic>
      <p:pic>
        <p:nvPicPr>
          <p:cNvPr id="2" name="Picture 1" descr="A diagram of a company&#10;&#10;Description automatically generated">
            <a:extLst>
              <a:ext uri="{FF2B5EF4-FFF2-40B4-BE49-F238E27FC236}">
                <a16:creationId xmlns:a16="http://schemas.microsoft.com/office/drawing/2014/main" id="{62431E89-6833-7F08-FFA1-B1114C86EF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66178" y="1523082"/>
            <a:ext cx="3631066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941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3D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E9E10D-B5B5-67F9-C9C5-8358B38780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>
                <a:solidFill>
                  <a:schemeClr val="bg2"/>
                </a:solidFill>
                <a:latin typeface="Plus Jakarta Sans SemiBold"/>
                <a:ea typeface="Calibri"/>
                <a:cs typeface="Calibri"/>
              </a:rPr>
              <a:t>Using the 5 ways in, what questions would you like to answer and how can you get involved?</a:t>
            </a:r>
            <a:endParaRPr lang="en-US">
              <a:solidFill>
                <a:schemeClr val="bg2"/>
              </a:solidFill>
              <a:latin typeface="Plus Jakarta Sans SemiBold"/>
            </a:endParaRPr>
          </a:p>
          <a:p>
            <a:endParaRPr lang="en-GB">
              <a:solidFill>
                <a:schemeClr val="bg2"/>
              </a:solidFill>
              <a:ea typeface="Calibri"/>
              <a:cs typeface="Calibri"/>
            </a:endParaRPr>
          </a:p>
          <a:p>
            <a:endParaRPr lang="en-GB">
              <a:solidFill>
                <a:schemeClr val="bg2"/>
              </a:solidFill>
              <a:ea typeface="Calibri"/>
              <a:cs typeface="Calibri"/>
            </a:endParaRPr>
          </a:p>
          <a:p>
            <a:endParaRPr lang="en-GB">
              <a:solidFill>
                <a:schemeClr val="bg2"/>
              </a:solidFill>
              <a:ea typeface="Calibri"/>
              <a:cs typeface="Calibri"/>
            </a:endParaRPr>
          </a:p>
          <a:p>
            <a:endParaRPr lang="en-GB">
              <a:solidFill>
                <a:schemeClr val="bg2"/>
              </a:solidFill>
              <a:ea typeface="Calibri"/>
              <a:cs typeface="Calibri"/>
            </a:endParaRPr>
          </a:p>
        </p:txBody>
      </p:sp>
      <p:sp>
        <p:nvSpPr>
          <p:cNvPr id="5" name="Google Shape;202;p39">
            <a:extLst>
              <a:ext uri="{FF2B5EF4-FFF2-40B4-BE49-F238E27FC236}">
                <a16:creationId xmlns:a16="http://schemas.microsoft.com/office/drawing/2014/main" id="{39BD4143-7EEE-2436-BE13-E3371CFA2D81}"/>
              </a:ext>
            </a:extLst>
          </p:cNvPr>
          <p:cNvSpPr txBox="1"/>
          <p:nvPr/>
        </p:nvSpPr>
        <p:spPr>
          <a:xfrm>
            <a:off x="765340" y="662294"/>
            <a:ext cx="5998115" cy="8617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" sz="4400">
                <a:solidFill>
                  <a:srgbClr val="2C3D3F"/>
                </a:solidFill>
                <a:highlight>
                  <a:srgbClr val="9AE25E"/>
                </a:highlight>
                <a:latin typeface="Plus Jakarta Sans ExtraBold"/>
                <a:ea typeface="Plus Jakarta Sans ExtraBold"/>
                <a:cs typeface="Plus Jakarta Sans ExtraBold"/>
                <a:sym typeface="Plus Jakarta Sans ExtraBold"/>
              </a:rPr>
              <a:t>Mapping what you do</a:t>
            </a:r>
            <a:endParaRPr sz="4400">
              <a:solidFill>
                <a:srgbClr val="2C3D3F"/>
              </a:solidFill>
              <a:highlight>
                <a:srgbClr val="9AE25E"/>
              </a:highlight>
              <a:latin typeface="Plus Jakarta Sans ExtraBold"/>
              <a:ea typeface="Plus Jakarta Sans ExtraBold"/>
              <a:cs typeface="Plus Jakarta Sans ExtraBold"/>
              <a:sym typeface="Plus Jakarta Sans ExtraBold"/>
            </a:endParaRPr>
          </a:p>
        </p:txBody>
      </p:sp>
      <p:pic>
        <p:nvPicPr>
          <p:cNvPr id="7" name="Google Shape;195;p38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BB2885DC-B328-09BD-C266-9171061AEBE8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876397" y="155370"/>
            <a:ext cx="2191168" cy="77279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A panda logo with a green and white text&#10;&#10;Description automatically generated">
            <a:extLst>
              <a:ext uri="{FF2B5EF4-FFF2-40B4-BE49-F238E27FC236}">
                <a16:creationId xmlns:a16="http://schemas.microsoft.com/office/drawing/2014/main" id="{BA4B79A7-5B17-CE0C-F5EF-B2F0FCB47D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227" y="6179846"/>
            <a:ext cx="2216476" cy="517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697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3D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E9E10D-B5B5-67F9-C9C5-8358B38780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>
                <a:solidFill>
                  <a:schemeClr val="bg2"/>
                </a:solidFill>
                <a:latin typeface="Plus Jakarta Sans SemiBold"/>
                <a:ea typeface="Calibri"/>
                <a:cs typeface="Calibri"/>
              </a:rPr>
              <a:t>Open up the floor to questions</a:t>
            </a:r>
          </a:p>
          <a:p>
            <a:r>
              <a:rPr lang="en-GB">
                <a:solidFill>
                  <a:schemeClr val="bg2"/>
                </a:solidFill>
                <a:latin typeface="Plus Jakarta Sans SemiBold"/>
                <a:ea typeface="Calibri"/>
                <a:cs typeface="Calibri"/>
              </a:rPr>
              <a:t>What opportunities do people see emerging from this space?</a:t>
            </a:r>
          </a:p>
          <a:p>
            <a:endParaRPr lang="en-GB">
              <a:solidFill>
                <a:schemeClr val="bg2"/>
              </a:solidFill>
              <a:ea typeface="Calibri"/>
              <a:cs typeface="Calibri"/>
            </a:endParaRPr>
          </a:p>
          <a:p>
            <a:endParaRPr lang="en-GB">
              <a:solidFill>
                <a:schemeClr val="bg2"/>
              </a:solidFill>
              <a:ea typeface="Calibri"/>
              <a:cs typeface="Calibri"/>
            </a:endParaRPr>
          </a:p>
          <a:p>
            <a:endParaRPr lang="en-GB">
              <a:solidFill>
                <a:schemeClr val="bg2"/>
              </a:solidFill>
              <a:ea typeface="Calibri"/>
              <a:cs typeface="Calibri"/>
            </a:endParaRPr>
          </a:p>
          <a:p>
            <a:endParaRPr lang="en-GB">
              <a:solidFill>
                <a:schemeClr val="bg2"/>
              </a:solidFill>
              <a:ea typeface="Calibri"/>
              <a:cs typeface="Calibri"/>
            </a:endParaRPr>
          </a:p>
          <a:p>
            <a:endParaRPr lang="en-GB">
              <a:solidFill>
                <a:schemeClr val="bg2"/>
              </a:solidFill>
              <a:ea typeface="Calibri"/>
              <a:cs typeface="Calibri"/>
            </a:endParaRPr>
          </a:p>
        </p:txBody>
      </p:sp>
      <p:sp>
        <p:nvSpPr>
          <p:cNvPr id="5" name="Google Shape;202;p39">
            <a:extLst>
              <a:ext uri="{FF2B5EF4-FFF2-40B4-BE49-F238E27FC236}">
                <a16:creationId xmlns:a16="http://schemas.microsoft.com/office/drawing/2014/main" id="{9219616A-D171-75D6-24CD-9CD13CE3D453}"/>
              </a:ext>
            </a:extLst>
          </p:cNvPr>
          <p:cNvSpPr txBox="1"/>
          <p:nvPr/>
        </p:nvSpPr>
        <p:spPr>
          <a:xfrm>
            <a:off x="765340" y="662294"/>
            <a:ext cx="5998115" cy="8617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" sz="4400">
                <a:solidFill>
                  <a:srgbClr val="2C3D3F"/>
                </a:solidFill>
                <a:highlight>
                  <a:srgbClr val="9AE25E"/>
                </a:highlight>
                <a:latin typeface="Plus Jakarta Sans ExtraBold"/>
                <a:ea typeface="Plus Jakarta Sans ExtraBold"/>
                <a:cs typeface="Plus Jakarta Sans ExtraBold"/>
                <a:sym typeface="Plus Jakarta Sans ExtraBold"/>
              </a:rPr>
              <a:t>Mapping what you do</a:t>
            </a:r>
            <a:endParaRPr sz="4400">
              <a:solidFill>
                <a:srgbClr val="2C3D3F"/>
              </a:solidFill>
              <a:highlight>
                <a:srgbClr val="9AE25E"/>
              </a:highlight>
              <a:latin typeface="Plus Jakarta Sans ExtraBold"/>
              <a:ea typeface="Plus Jakarta Sans ExtraBold"/>
              <a:cs typeface="Plus Jakarta Sans ExtraBold"/>
              <a:sym typeface="Plus Jakarta Sans ExtraBold"/>
            </a:endParaRPr>
          </a:p>
        </p:txBody>
      </p:sp>
      <p:pic>
        <p:nvPicPr>
          <p:cNvPr id="7" name="Google Shape;195;p38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2B1247A2-77DC-CE35-D4D5-4790C135208D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876397" y="155370"/>
            <a:ext cx="2191168" cy="77279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A panda logo with a green and white text&#10;&#10;Description automatically generated">
            <a:extLst>
              <a:ext uri="{FF2B5EF4-FFF2-40B4-BE49-F238E27FC236}">
                <a16:creationId xmlns:a16="http://schemas.microsoft.com/office/drawing/2014/main" id="{C6F3C26C-2014-1853-43BD-3A605106D8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227" y="6179846"/>
            <a:ext cx="2216476" cy="517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0446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3D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E9E10D-B5B5-67F9-C9C5-8358B38780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en-GB" sz="2400">
                <a:solidFill>
                  <a:srgbClr val="FFFFFF"/>
                </a:solidFill>
                <a:latin typeface="Plus Jakarta Sans SemiBold"/>
                <a:ea typeface="Segoe UI"/>
                <a:cs typeface="Segoe UI"/>
              </a:rPr>
              <a:t>Imagine you are reading your annual report in 5 years time and a heading reads ‘5 ways we have brought nature into our business’. What does it say? What are the images used?  </a:t>
            </a:r>
          </a:p>
          <a:p>
            <a:pPr rtl="0"/>
            <a:r>
              <a:rPr lang="en-GB" sz="2400">
                <a:solidFill>
                  <a:srgbClr val="FFFFFF"/>
                </a:solidFill>
                <a:latin typeface="Plus Jakarta Sans SemiBold"/>
                <a:ea typeface="Segoe UI"/>
                <a:cs typeface="Segoe UI"/>
              </a:rPr>
              <a:t>What would you like to be able to tell the future generation that you did?  </a:t>
            </a:r>
            <a:endParaRPr lang="en-GB" sz="4800">
              <a:solidFill>
                <a:srgbClr val="FFFFFF"/>
              </a:solidFill>
              <a:latin typeface="Plus Jakarta Sans SemiBold"/>
              <a:ea typeface="Calibri"/>
              <a:cs typeface="Calibri"/>
            </a:endParaRPr>
          </a:p>
        </p:txBody>
      </p:sp>
      <p:sp>
        <p:nvSpPr>
          <p:cNvPr id="5" name="Google Shape;202;p39">
            <a:extLst>
              <a:ext uri="{FF2B5EF4-FFF2-40B4-BE49-F238E27FC236}">
                <a16:creationId xmlns:a16="http://schemas.microsoft.com/office/drawing/2014/main" id="{B2F4610A-A42B-5C5A-9B7F-6925B0FCF3CF}"/>
              </a:ext>
            </a:extLst>
          </p:cNvPr>
          <p:cNvSpPr txBox="1"/>
          <p:nvPr/>
        </p:nvSpPr>
        <p:spPr>
          <a:xfrm>
            <a:off x="765340" y="662294"/>
            <a:ext cx="6984807" cy="8617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" sz="4400">
                <a:solidFill>
                  <a:srgbClr val="2C3D3F"/>
                </a:solidFill>
                <a:highlight>
                  <a:srgbClr val="9AE25E"/>
                </a:highlight>
                <a:latin typeface="Plus Jakarta Sans ExtraBold"/>
                <a:ea typeface="Plus Jakarta Sans ExtraBold"/>
                <a:cs typeface="Plus Jakarta Sans ExtraBold"/>
              </a:rPr>
              <a:t>Imagining what could be</a:t>
            </a:r>
          </a:p>
        </p:txBody>
      </p:sp>
      <p:pic>
        <p:nvPicPr>
          <p:cNvPr id="7" name="Google Shape;195;p38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29B4198B-D369-A5FA-7EA9-B27158AAC48E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876397" y="155370"/>
            <a:ext cx="2191168" cy="77279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A panda logo with a green and white text&#10;&#10;Description automatically generated">
            <a:extLst>
              <a:ext uri="{FF2B5EF4-FFF2-40B4-BE49-F238E27FC236}">
                <a16:creationId xmlns:a16="http://schemas.microsoft.com/office/drawing/2014/main" id="{4D87B2AF-1FFB-7966-E70F-738CD5A03C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227" y="6179846"/>
            <a:ext cx="2216476" cy="517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7240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umber xmlns="ed4d405d-ee61-470d-9aa4-d543e317c0f8" xsi:nil="true"/>
    <TaxKeywordTaxHTField xmlns="d2702c46-ea31-457a-96fd-e00e235ba8f1">
      <Terms xmlns="http://schemas.microsoft.com/office/infopath/2007/PartnerControls"/>
    </TaxKeywordTaxHTField>
    <m6ff7cc720cd47968e1acc6822a04c2a xmlns="f98906e5-ed58-42b1-96d1-47aa8e093963">
      <Terms xmlns="http://schemas.microsoft.com/office/infopath/2007/PartnerControls"/>
    </m6ff7cc720cd47968e1acc6822a04c2a>
    <TaxCatchAll xmlns="d2702c46-ea31-457a-96fd-e00e235ba8f1" xsi:nil="true"/>
    <_Flow_SignoffStatus xmlns="ed4d405d-ee61-470d-9aa4-d543e317c0f8" xsi:nil="true"/>
    <ie95326c2bd442c09918ed9a62864bb7 xmlns="f98906e5-ed58-42b1-96d1-47aa8e093963">
      <Terms xmlns="http://schemas.microsoft.com/office/infopath/2007/PartnerControls"/>
    </ie95326c2bd442c09918ed9a62864bb7>
    <c8bc5d9a78e142679c676830597a2f67 xmlns="d2702c46-ea31-457a-96fd-e00e235ba8f1">
      <Terms xmlns="http://schemas.microsoft.com/office/infopath/2007/PartnerControls"/>
    </c8bc5d9a78e142679c676830597a2f67>
    <j03b514f4e4c42e78d96b527934d8f35 xmlns="f98906e5-ed58-42b1-96d1-47aa8e093963">
      <Terms xmlns="http://schemas.microsoft.com/office/infopath/2007/PartnerControls"/>
    </j03b514f4e4c42e78d96b527934d8f35>
    <oc6c1a06a62847b6ab91d1d05ce3f6a0 xmlns="f98906e5-ed58-42b1-96d1-47aa8e093963">
      <Terms xmlns="http://schemas.microsoft.com/office/infopath/2007/PartnerControls"/>
    </oc6c1a06a62847b6ab91d1d05ce3f6a0>
    <ld0f678f5e854356add638e3b1bcb1c9 xmlns="f98906e5-ed58-42b1-96d1-47aa8e093963">
      <Terms xmlns="http://schemas.microsoft.com/office/infopath/2007/PartnerControls"/>
    </ld0f678f5e854356add638e3b1bcb1c9>
    <lcf76f155ced4ddcb4097134ff3c332f xmlns="ed4d405d-ee61-470d-9aa4-d543e317c0f8">
      <Terms xmlns="http://schemas.microsoft.com/office/infopath/2007/PartnerControls"/>
    </lcf76f155ced4ddcb4097134ff3c332f>
    <hacea5fee4bb48c7bfcfacc24260f176 xmlns="f98906e5-ed58-42b1-96d1-47aa8e093963">
      <Terms xmlns="http://schemas.microsoft.com/office/infopath/2007/PartnerControls"/>
    </hacea5fee4bb48c7bfcfacc24260f176>
    <WWF_Financial_Year xmlns="f98906e5-ed58-42b1-96d1-47aa8e093963" xsi:nil="true"/>
    <h4cb14bdc83846cfb9e5c2af455732f0 xmlns="f98906e5-ed58-42b1-96d1-47aa8e093963">
      <Terms xmlns="http://schemas.microsoft.com/office/infopath/2007/PartnerControls"/>
    </h4cb14bdc83846cfb9e5c2af455732f0>
    <Notes xmlns="ed4d405d-ee61-470d-9aa4-d543e317c0f8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WWF Document" ma:contentTypeID="0x010100EF3726457B8C4C4892749E6B4865C3FC00C03395DA65619349A4AF421E8C73EBD2" ma:contentTypeVersion="34" ma:contentTypeDescription="Create a new document." ma:contentTypeScope="" ma:versionID="e86151644b73f95f8cbf27aa3c023c4d">
  <xsd:schema xmlns:xsd="http://www.w3.org/2001/XMLSchema" xmlns:xs="http://www.w3.org/2001/XMLSchema" xmlns:p="http://schemas.microsoft.com/office/2006/metadata/properties" xmlns:ns2="d2702c46-ea31-457a-96fd-e00e235ba8f1" xmlns:ns3="f98906e5-ed58-42b1-96d1-47aa8e093963" xmlns:ns4="ed4d405d-ee61-470d-9aa4-d543e317c0f8" xmlns:ns5="8d0c4e59-149b-4c2b-8bbb-a75e22c9e6d0" targetNamespace="http://schemas.microsoft.com/office/2006/metadata/properties" ma:root="true" ma:fieldsID="ceb00d0b50cd1236f7dcdf1987caebd6" ns2:_="" ns3:_="" ns4:_="" ns5:_="">
    <xsd:import namespace="d2702c46-ea31-457a-96fd-e00e235ba8f1"/>
    <xsd:import namespace="f98906e5-ed58-42b1-96d1-47aa8e093963"/>
    <xsd:import namespace="ed4d405d-ee61-470d-9aa4-d543e317c0f8"/>
    <xsd:import namespace="8d0c4e59-149b-4c2b-8bbb-a75e22c9e6d0"/>
    <xsd:element name="properties">
      <xsd:complexType>
        <xsd:sequence>
          <xsd:element name="documentManagement">
            <xsd:complexType>
              <xsd:all>
                <xsd:element ref="ns3:WWF_Financial_Year" minOccurs="0"/>
                <xsd:element ref="ns3:ie95326c2bd442c09918ed9a62864bb7" minOccurs="0"/>
                <xsd:element ref="ns3:j03b514f4e4c42e78d96b527934d8f35" minOccurs="0"/>
                <xsd:element ref="ns2:TaxCatchAll" minOccurs="0"/>
                <xsd:element ref="ns3:hacea5fee4bb48c7bfcfacc24260f176" minOccurs="0"/>
                <xsd:element ref="ns3:m6ff7cc720cd47968e1acc6822a04c2a" minOccurs="0"/>
                <xsd:element ref="ns3:ld0f678f5e854356add638e3b1bcb1c9" minOccurs="0"/>
                <xsd:element ref="ns3:h4cb14bdc83846cfb9e5c2af455732f0" minOccurs="0"/>
                <xsd:element ref="ns3:oc6c1a06a62847b6ab91d1d05ce3f6a0" minOccurs="0"/>
                <xsd:element ref="ns2:TaxKeywordTaxHTField" minOccurs="0"/>
                <xsd:element ref="ns2:TaxCatchAllLabel" minOccurs="0"/>
                <xsd:element ref="ns2:c8bc5d9a78e142679c676830597a2f67" minOccurs="0"/>
                <xsd:element ref="ns4:MediaServiceAutoKeyPoints" minOccurs="0"/>
                <xsd:element ref="ns4:MediaServiceKeyPoints" minOccurs="0"/>
                <xsd:element ref="ns5:SharedWithUsers" minOccurs="0"/>
                <xsd:element ref="ns5:SharedWithDetails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LengthInSeconds" minOccurs="0"/>
                <xsd:element ref="ns4:lcf76f155ced4ddcb4097134ff3c332f" minOccurs="0"/>
                <xsd:element ref="ns4:Number" minOccurs="0"/>
                <xsd:element ref="ns4:Notes" minOccurs="0"/>
                <xsd:element ref="ns4:MediaServiceObjectDetectorVersions" minOccurs="0"/>
                <xsd:element ref="ns4:MediaServiceMetadata" minOccurs="0"/>
                <xsd:element ref="ns4:MediaServiceFastMetadata" minOccurs="0"/>
                <xsd:element ref="ns4:MediaServiceSearchProperties" minOccurs="0"/>
                <xsd:element ref="ns4:_Flow_Signoff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702c46-ea31-457a-96fd-e00e235ba8f1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e6c29fef-301b-4982-a82f-51fa70b0e22c}" ma:internalName="TaxCatchAll" ma:showField="CatchAllData" ma:web="8d0c4e59-149b-4c2b-8bbb-a75e22c9e6d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KeywordTaxHTField" ma:index="25" nillable="true" ma:taxonomy="true" ma:internalName="TaxKeywordTaxHTField" ma:taxonomyFieldName="TaxKeyword" ma:displayName="Enterprise Keywords" ma:fieldId="{23f27201-bee3-471e-b2e7-b64fd8b7ca38}" ma:taxonomyMulti="true" ma:sspId="00000000-0000-0000-0000-000000000000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Label" ma:index="26" nillable="true" ma:displayName="Taxonomy Catch All Column1" ma:hidden="true" ma:list="{e6c29fef-301b-4982-a82f-51fa70b0e22c}" ma:internalName="TaxCatchAllLabel" ma:readOnly="true" ma:showField="CatchAllDataLabel" ma:web="8d0c4e59-149b-4c2b-8bbb-a75e22c9e6d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c8bc5d9a78e142679c676830597a2f67" ma:index="27" nillable="true" ma:taxonomy="true" ma:internalName="c8bc5d9a78e142679c676830597a2f67" ma:taxonomyFieldName="Template_x0020_Type" ma:displayName="Template Type" ma:default="" ma:fieldId="{c8bc5d9a-78e1-4267-9c67-6830597a2f67}" ma:sspId="c3182ccb-90f3-424d-b980-d7cd99672c54" ma:termSetId="06ce9ed8-5ae0-4446-bf7e-d45c072c3aeb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8906e5-ed58-42b1-96d1-47aa8e093963" elementFormDefault="qualified">
    <xsd:import namespace="http://schemas.microsoft.com/office/2006/documentManagement/types"/>
    <xsd:import namespace="http://schemas.microsoft.com/office/infopath/2007/PartnerControls"/>
    <xsd:element name="WWF_Financial_Year" ma:index="9" nillable="true" ma:displayName="Financial Year" ma:format="Dropdown" ma:internalName="WWF_Financial_Year">
      <xsd:simpleType>
        <xsd:restriction base="dms:Choice">
          <xsd:enumeration value="FY18"/>
          <xsd:enumeration value="FY19"/>
          <xsd:enumeration value="FY20"/>
        </xsd:restriction>
      </xsd:simpleType>
    </xsd:element>
    <xsd:element name="ie95326c2bd442c09918ed9a62864bb7" ma:index="12" nillable="true" ma:taxonomy="true" ma:internalName="ie95326c2bd442c09918ed9a62864bb7" ma:taxonomyFieldName="WWF_Document_Status" ma:displayName="Document Status" ma:default="" ma:fieldId="{2e95326c-2bd4-42c0-9918-ed9a62864bb7}" ma:sspId="c3182ccb-90f3-424d-b980-d7cd99672c54" ma:termSetId="448c91f8-182c-423c-9253-ac72cb910d8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03b514f4e4c42e78d96b527934d8f35" ma:index="14" nillable="true" ma:taxonomy="true" ma:internalName="j03b514f4e4c42e78d96b527934d8f35" ma:taxonomyFieldName="WWF_Document_Type" ma:displayName="Document Type" ma:default="" ma:fieldId="{303b514f-4e4c-42e7-8d96-b527934d8f35}" ma:sspId="c3182ccb-90f3-424d-b980-d7cd99672c54" ma:termSetId="15a66b75-a5e8-4ef9-89bd-9bbc9f089c6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hacea5fee4bb48c7bfcfacc24260f176" ma:index="17" nillable="true" ma:taxonomy="true" ma:internalName="hacea5fee4bb48c7bfcfacc24260f176" ma:taxonomyFieldName="WWF_Goal" ma:displayName="Goal" ma:default="" ma:fieldId="{1acea5fe-e4bb-48c7-bfcf-acc24260f176}" ma:taxonomyMulti="true" ma:sspId="c3182ccb-90f3-424d-b980-d7cd99672c54" ma:termSetId="17c14ec2-7462-4877-96f2-93d281e530e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6ff7cc720cd47968e1acc6822a04c2a" ma:index="19" nillable="true" ma:taxonomy="true" ma:internalName="m6ff7cc720cd47968e1acc6822a04c2a" ma:taxonomyFieldName="WWF_Office" ma:displayName="Office" ma:default="" ma:fieldId="{66ff7cc7-20cd-4796-8e1a-cc6822a04c2a}" ma:sspId="c3182ccb-90f3-424d-b980-d7cd99672c54" ma:termSetId="f7e8d12e-8f3c-426f-aaa3-89a3365cc59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d0f678f5e854356add638e3b1bcb1c9" ma:index="21" nillable="true" ma:taxonomy="true" ma:internalName="ld0f678f5e854356add638e3b1bcb1c9" ma:taxonomyFieldName="WWF_Project_Code" ma:displayName="Project Code" ma:default="" ma:fieldId="{5d0f678f-5e85-4356-add6-38e3b1bcb1c9}" ma:sspId="c3182ccb-90f3-424d-b980-d7cd99672c54" ma:termSetId="82563fe2-67ba-4328-b8bd-be3f1996add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h4cb14bdc83846cfb9e5c2af455732f0" ma:index="22" nillable="true" ma:taxonomy="true" ma:internalName="h4cb14bdc83846cfb9e5c2af455732f0" ma:taxonomyFieldName="WWF_Department" ma:displayName="Department" ma:default="" ma:fieldId="{14cb14bd-c838-46cf-b9e5-c2af455732f0}" ma:sspId="c3182ccb-90f3-424d-b980-d7cd99672c54" ma:termSetId="4fc87ecf-5537-4bfe-8379-0dd2754f6cb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c6c1a06a62847b6ab91d1d05ce3f6a0" ma:index="23" nillable="true" ma:taxonomy="true" ma:internalName="oc6c1a06a62847b6ab91d1d05ce3f6a0" ma:taxonomyFieldName="WWF_Sensitivity" ma:displayName="Sensitivity" ma:default="" ma:fieldId="{8c6c1a06-a628-47b6-ab91-d1d05ce3f6a0}" ma:sspId="c3182ccb-90f3-424d-b980-d7cd99672c54" ma:termSetId="5a4201ff-8442-4138-a151-ac3c63cdc601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4d405d-ee61-470d-9aa4-d543e317c0f8" elementFormDefault="qualified">
    <xsd:import namespace="http://schemas.microsoft.com/office/2006/documentManagement/types"/>
    <xsd:import namespace="http://schemas.microsoft.com/office/infopath/2007/PartnerControls"/>
    <xsd:element name="MediaServiceAutoKeyPoints" ma:index="2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3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4" nillable="true" ma:displayName="Tags" ma:internalName="MediaServiceAutoTags" ma:readOnly="true">
      <xsd:simpleType>
        <xsd:restriction base="dms:Text"/>
      </xsd:simpleType>
    </xsd:element>
    <xsd:element name="MediaServiceLocation" ma:index="35" nillable="true" ma:displayName="Location" ma:internalName="MediaServiceLocation" ma:readOnly="true">
      <xsd:simpleType>
        <xsd:restriction base="dms:Text"/>
      </xsd:simpleType>
    </xsd:element>
    <xsd:element name="MediaServiceOCR" ma:index="3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3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41" nillable="true" ma:taxonomy="true" ma:internalName="lcf76f155ced4ddcb4097134ff3c332f" ma:taxonomyFieldName="MediaServiceImageTags" ma:displayName="Image Tags" ma:readOnly="false" ma:fieldId="{5cf76f15-5ced-4ddc-b409-7134ff3c332f}" ma:taxonomyMulti="true" ma:sspId="c3182ccb-90f3-424d-b980-d7cd99672c5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Number" ma:index="42" nillable="true" ma:displayName="Number" ma:format="Dropdown" ma:internalName="Number" ma:percentage="FALSE">
      <xsd:simpleType>
        <xsd:restriction base="dms:Number"/>
      </xsd:simpleType>
    </xsd:element>
    <xsd:element name="Notes" ma:index="43" nillable="true" ma:displayName="Notes" ma:format="Dropdown" ma:internalName="Notes">
      <xsd:simpleType>
        <xsd:restriction base="dms:Text">
          <xsd:maxLength value="255"/>
        </xsd:restriction>
      </xsd:simpleType>
    </xsd:element>
    <xsd:element name="MediaServiceObjectDetectorVersions" ma:index="4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Metadata" ma:index="45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46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47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Flow_SignoffStatus" ma:index="48" nillable="true" ma:displayName="Sign-off status" ma:internalName="Sign_x002d_off_x0020_status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0c4e59-149b-4c2b-8bbb-a75e22c9e6d0" elementFormDefault="qualified">
    <xsd:import namespace="http://schemas.microsoft.com/office/2006/documentManagement/types"/>
    <xsd:import namespace="http://schemas.microsoft.com/office/infopath/2007/PartnerControls"/>
    <xsd:element name="SharedWithUsers" ma:index="3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3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haredContentType xmlns="Microsoft.SharePoint.Taxonomy.ContentTypeSync" SourceId="c3182ccb-90f3-424d-b980-d7cd99672c54" ContentTypeId="0x010100EF3726457B8C4C4892749E6B4865C3FC" PreviousValue="false"/>
</file>

<file path=customXml/itemProps1.xml><?xml version="1.0" encoding="utf-8"?>
<ds:datastoreItem xmlns:ds="http://schemas.openxmlformats.org/officeDocument/2006/customXml" ds:itemID="{50177808-DE27-494E-8B39-779F494636F3}">
  <ds:schemaRefs>
    <ds:schemaRef ds:uri="d2702c46-ea31-457a-96fd-e00e235ba8f1"/>
    <ds:schemaRef ds:uri="d37ea846-465e-4f73-9d2e-94e977eb2998"/>
    <ds:schemaRef ds:uri="ed4d405d-ee61-470d-9aa4-d543e317c0f8"/>
    <ds:schemaRef ds:uri="f98906e5-ed58-42b1-96d1-47aa8e093963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ED4C655-CCCD-4722-85F2-BDB9A0160CB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4F11818-FBA2-434E-A137-2713E8088FCD}">
  <ds:schemaRefs>
    <ds:schemaRef ds:uri="8d0c4e59-149b-4c2b-8bbb-a75e22c9e6d0"/>
    <ds:schemaRef ds:uri="d2702c46-ea31-457a-96fd-e00e235ba8f1"/>
    <ds:schemaRef ds:uri="ed4d405d-ee61-470d-9aa4-d543e317c0f8"/>
    <ds:schemaRef ds:uri="f98906e5-ed58-42b1-96d1-47aa8e09396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4.xml><?xml version="1.0" encoding="utf-8"?>
<ds:datastoreItem xmlns:ds="http://schemas.openxmlformats.org/officeDocument/2006/customXml" ds:itemID="{F4E08184-D77A-4A00-94FF-C638DBD6724E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12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Coleman</dc:creator>
  <cp:revision>1</cp:revision>
  <dcterms:created xsi:type="dcterms:W3CDTF">2024-04-25T12:22:28Z</dcterms:created>
  <dcterms:modified xsi:type="dcterms:W3CDTF">2024-05-03T11:33:28Z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0x010100EF3726457B8C4C4892749E6B4865C3FC00C03395DA65619349A4AF421E8C73EBD2</vt:lpwstr>
  </property>
  <property fmtid="{D5CDD505-2E9C-101B-9397-08002B2CF9AE}" pid="3" name="WWF_Sensitivity">
    <vt:lpwstr/>
  </property>
  <property fmtid="{D5CDD505-2E9C-101B-9397-08002B2CF9AE}" pid="4" name="WWF_Goal">
    <vt:lpwstr/>
  </property>
  <property fmtid="{D5CDD505-2E9C-101B-9397-08002B2CF9AE}" pid="5" name="Template Type">
    <vt:lpwstr/>
  </property>
  <property fmtid="{D5CDD505-2E9C-101B-9397-08002B2CF9AE}" pid="6" name="TaxKeyword">
    <vt:lpwstr/>
  </property>
  <property fmtid="{D5CDD505-2E9C-101B-9397-08002B2CF9AE}" pid="7" name="WWF_Document_Status">
    <vt:lpwstr/>
  </property>
  <property fmtid="{D5CDD505-2E9C-101B-9397-08002B2CF9AE}" pid="8" name="WWF_Department">
    <vt:lpwstr/>
  </property>
  <property fmtid="{D5CDD505-2E9C-101B-9397-08002B2CF9AE}" pid="9" name="MediaServiceImageTags">
    <vt:lpwstr/>
  </property>
  <property fmtid="{D5CDD505-2E9C-101B-9397-08002B2CF9AE}" pid="10" name="WWF_Project_Code">
    <vt:lpwstr/>
  </property>
  <property fmtid="{D5CDD505-2E9C-101B-9397-08002B2CF9AE}" pid="11" name="WWF_Office">
    <vt:lpwstr/>
  </property>
  <property fmtid="{D5CDD505-2E9C-101B-9397-08002B2CF9AE}" pid="12" name="WWF_Document_Type">
    <vt:lpwstr/>
  </property>
</Properties>
</file>