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270" r:id="rId6"/>
    <p:sldId id="269" r:id="rId7"/>
    <p:sldId id="268" r:id="rId8"/>
    <p:sldId id="257" r:id="rId9"/>
    <p:sldId id="277" r:id="rId10"/>
    <p:sldId id="285" r:id="rId11"/>
    <p:sldId id="284" r:id="rId12"/>
    <p:sldId id="279" r:id="rId13"/>
    <p:sldId id="280" r:id="rId14"/>
    <p:sldId id="281" r:id="rId15"/>
    <p:sldId id="286" r:id="rId16"/>
    <p:sldId id="283"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3D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764D58-FF11-FD24-BD4D-B2925FDA65A5}" v="1985" dt="2024-05-09T11:50:42.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e Palmer" userId="S::jodie.palmer_rspb.org.uk#ext#@wwforguk.onmicrosoft.com::f638f8f8-8e38-4416-94df-d9497f780c3f" providerId="AD" clId="Web-{B3764D58-FF11-FD24-BD4D-B2925FDA65A5}"/>
    <pc:docChg chg="addSld delSld modSld sldOrd">
      <pc:chgData name="Jodie Palmer" userId="S::jodie.palmer_rspb.org.uk#ext#@wwforguk.onmicrosoft.com::f638f8f8-8e38-4416-94df-d9497f780c3f" providerId="AD" clId="Web-{B3764D58-FF11-FD24-BD4D-B2925FDA65A5}" dt="2024-05-03T17:00:31.941" v="1528" actId="20577"/>
      <pc:docMkLst>
        <pc:docMk/>
      </pc:docMkLst>
      <pc:sldChg chg="addSp delSp modSp">
        <pc:chgData name="Jodie Palmer" userId="S::jodie.palmer_rspb.org.uk#ext#@wwforguk.onmicrosoft.com::f638f8f8-8e38-4416-94df-d9497f780c3f" providerId="AD" clId="Web-{B3764D58-FF11-FD24-BD4D-B2925FDA65A5}" dt="2024-05-03T16:21:06.710" v="1155" actId="20577"/>
        <pc:sldMkLst>
          <pc:docMk/>
          <pc:sldMk cId="4163456791" sldId="257"/>
        </pc:sldMkLst>
        <pc:spChg chg="add del mod">
          <ac:chgData name="Jodie Palmer" userId="S::jodie.palmer_rspb.org.uk#ext#@wwforguk.onmicrosoft.com::f638f8f8-8e38-4416-94df-d9497f780c3f" providerId="AD" clId="Web-{B3764D58-FF11-FD24-BD4D-B2925FDA65A5}" dt="2024-05-03T16:12:09.776" v="865"/>
          <ac:spMkLst>
            <pc:docMk/>
            <pc:sldMk cId="4163456791" sldId="257"/>
            <ac:spMk id="2" creationId="{406249E8-0065-144D-6877-09F822055FF6}"/>
          </ac:spMkLst>
        </pc:spChg>
        <pc:spChg chg="mod">
          <ac:chgData name="Jodie Palmer" userId="S::jodie.palmer_rspb.org.uk#ext#@wwforguk.onmicrosoft.com::f638f8f8-8e38-4416-94df-d9497f780c3f" providerId="AD" clId="Web-{B3764D58-FF11-FD24-BD4D-B2925FDA65A5}" dt="2024-05-03T16:11:58.073" v="861" actId="20577"/>
          <ac:spMkLst>
            <pc:docMk/>
            <pc:sldMk cId="4163456791" sldId="257"/>
            <ac:spMk id="3" creationId="{AFE9E10D-B5B5-67F9-C9C5-8358B38780E1}"/>
          </ac:spMkLst>
        </pc:spChg>
        <pc:spChg chg="mod">
          <ac:chgData name="Jodie Palmer" userId="S::jodie.palmer_rspb.org.uk#ext#@wwforguk.onmicrosoft.com::f638f8f8-8e38-4416-94df-d9497f780c3f" providerId="AD" clId="Web-{B3764D58-FF11-FD24-BD4D-B2925FDA65A5}" dt="2024-05-03T16:21:06.710" v="1155" actId="20577"/>
          <ac:spMkLst>
            <pc:docMk/>
            <pc:sldMk cId="4163456791" sldId="257"/>
            <ac:spMk id="4" creationId="{D820DF81-7DB4-4B9E-C0BA-0F92436EC1C3}"/>
          </ac:spMkLst>
        </pc:spChg>
      </pc:sldChg>
      <pc:sldChg chg="del">
        <pc:chgData name="Jodie Palmer" userId="S::jodie.palmer_rspb.org.uk#ext#@wwforguk.onmicrosoft.com::f638f8f8-8e38-4416-94df-d9497f780c3f" providerId="AD" clId="Web-{B3764D58-FF11-FD24-BD4D-B2925FDA65A5}" dt="2024-05-03T16:42:39.443" v="1360"/>
        <pc:sldMkLst>
          <pc:docMk/>
          <pc:sldMk cId="3874941468" sldId="260"/>
        </pc:sldMkLst>
      </pc:sldChg>
      <pc:sldChg chg="del">
        <pc:chgData name="Jodie Palmer" userId="S::jodie.palmer_rspb.org.uk#ext#@wwforguk.onmicrosoft.com::f638f8f8-8e38-4416-94df-d9497f780c3f" providerId="AD" clId="Web-{B3764D58-FF11-FD24-BD4D-B2925FDA65A5}" dt="2024-05-03T16:08:47.349" v="798"/>
        <pc:sldMkLst>
          <pc:docMk/>
          <pc:sldMk cId="3219305941" sldId="261"/>
        </pc:sldMkLst>
      </pc:sldChg>
      <pc:sldChg chg="addSp modSp del ord">
        <pc:chgData name="Jodie Palmer" userId="S::jodie.palmer_rspb.org.uk#ext#@wwforguk.onmicrosoft.com::f638f8f8-8e38-4416-94df-d9497f780c3f" providerId="AD" clId="Web-{B3764D58-FF11-FD24-BD4D-B2925FDA65A5}" dt="2024-05-03T16:42:44.412" v="1363"/>
        <pc:sldMkLst>
          <pc:docMk/>
          <pc:sldMk cId="4080697837" sldId="262"/>
        </pc:sldMkLst>
        <pc:spChg chg="mod">
          <ac:chgData name="Jodie Palmer" userId="S::jodie.palmer_rspb.org.uk#ext#@wwforguk.onmicrosoft.com::f638f8f8-8e38-4416-94df-d9497f780c3f" providerId="AD" clId="Web-{B3764D58-FF11-FD24-BD4D-B2925FDA65A5}" dt="2024-05-03T15:54:08.392" v="679" actId="20577"/>
          <ac:spMkLst>
            <pc:docMk/>
            <pc:sldMk cId="4080697837" sldId="262"/>
            <ac:spMk id="3" creationId="{AFE9E10D-B5B5-67F9-C9C5-8358B38780E1}"/>
          </ac:spMkLst>
        </pc:spChg>
        <pc:picChg chg="add mod">
          <ac:chgData name="Jodie Palmer" userId="S::jodie.palmer_rspb.org.uk#ext#@wwforguk.onmicrosoft.com::f638f8f8-8e38-4416-94df-d9497f780c3f" providerId="AD" clId="Web-{B3764D58-FF11-FD24-BD4D-B2925FDA65A5}" dt="2024-05-03T15:54:10.283" v="680"/>
          <ac:picMkLst>
            <pc:docMk/>
            <pc:sldMk cId="4080697837" sldId="262"/>
            <ac:picMk id="2" creationId="{DD0F52B7-DD36-3979-47BA-92BFFBB3466A}"/>
          </ac:picMkLst>
        </pc:picChg>
      </pc:sldChg>
      <pc:sldChg chg="del">
        <pc:chgData name="Jodie Palmer" userId="S::jodie.palmer_rspb.org.uk#ext#@wwforguk.onmicrosoft.com::f638f8f8-8e38-4416-94df-d9497f780c3f" providerId="AD" clId="Web-{B3764D58-FF11-FD24-BD4D-B2925FDA65A5}" dt="2024-05-03T16:42:53.849" v="1365"/>
        <pc:sldMkLst>
          <pc:docMk/>
          <pc:sldMk cId="2182724066" sldId="263"/>
        </pc:sldMkLst>
      </pc:sldChg>
      <pc:sldChg chg="del">
        <pc:chgData name="Jodie Palmer" userId="S::jodie.palmer_rspb.org.uk#ext#@wwforguk.onmicrosoft.com::f638f8f8-8e38-4416-94df-d9497f780c3f" providerId="AD" clId="Web-{B3764D58-FF11-FD24-BD4D-B2925FDA65A5}" dt="2024-05-03T16:42:56.990" v="1366"/>
        <pc:sldMkLst>
          <pc:docMk/>
          <pc:sldMk cId="2172221997" sldId="264"/>
        </pc:sldMkLst>
      </pc:sldChg>
      <pc:sldChg chg="del">
        <pc:chgData name="Jodie Palmer" userId="S::jodie.palmer_rspb.org.uk#ext#@wwforguk.onmicrosoft.com::f638f8f8-8e38-4416-94df-d9497f780c3f" providerId="AD" clId="Web-{B3764D58-FF11-FD24-BD4D-B2925FDA65A5}" dt="2024-05-03T16:39:57.970" v="1310"/>
        <pc:sldMkLst>
          <pc:docMk/>
          <pc:sldMk cId="3291302055" sldId="265"/>
        </pc:sldMkLst>
      </pc:sldChg>
      <pc:sldChg chg="del">
        <pc:chgData name="Jodie Palmer" userId="S::jodie.palmer_rspb.org.uk#ext#@wwforguk.onmicrosoft.com::f638f8f8-8e38-4416-94df-d9497f780c3f" providerId="AD" clId="Web-{B3764D58-FF11-FD24-BD4D-B2925FDA65A5}" dt="2024-05-03T16:42:47.521" v="1364"/>
        <pc:sldMkLst>
          <pc:docMk/>
          <pc:sldMk cId="603044661" sldId="266"/>
        </pc:sldMkLst>
      </pc:sldChg>
      <pc:sldChg chg="del">
        <pc:chgData name="Jodie Palmer" userId="S::jodie.palmer_rspb.org.uk#ext#@wwforguk.onmicrosoft.com::f638f8f8-8e38-4416-94df-d9497f780c3f" providerId="AD" clId="Web-{B3764D58-FF11-FD24-BD4D-B2925FDA65A5}" dt="2024-05-03T16:42:59.693" v="1367"/>
        <pc:sldMkLst>
          <pc:docMk/>
          <pc:sldMk cId="1980784164" sldId="267"/>
        </pc:sldMkLst>
      </pc:sldChg>
      <pc:sldChg chg="modSp ord">
        <pc:chgData name="Jodie Palmer" userId="S::jodie.palmer_rspb.org.uk#ext#@wwforguk.onmicrosoft.com::f638f8f8-8e38-4416-94df-d9497f780c3f" providerId="AD" clId="Web-{B3764D58-FF11-FD24-BD4D-B2925FDA65A5}" dt="2024-05-03T16:55:13.653" v="1513" actId="1076"/>
        <pc:sldMkLst>
          <pc:docMk/>
          <pc:sldMk cId="1523536817" sldId="268"/>
        </pc:sldMkLst>
        <pc:spChg chg="mod">
          <ac:chgData name="Jodie Palmer" userId="S::jodie.palmer_rspb.org.uk#ext#@wwforguk.onmicrosoft.com::f638f8f8-8e38-4416-94df-d9497f780c3f" providerId="AD" clId="Web-{B3764D58-FF11-FD24-BD4D-B2925FDA65A5}" dt="2024-05-03T16:55:08.371" v="1512" actId="14100"/>
          <ac:spMkLst>
            <pc:docMk/>
            <pc:sldMk cId="1523536817" sldId="268"/>
            <ac:spMk id="3" creationId="{AFE9E10D-B5B5-67F9-C9C5-8358B38780E1}"/>
          </ac:spMkLst>
        </pc:spChg>
        <pc:spChg chg="mod">
          <ac:chgData name="Jodie Palmer" userId="S::jodie.palmer_rspb.org.uk#ext#@wwforguk.onmicrosoft.com::f638f8f8-8e38-4416-94df-d9497f780c3f" providerId="AD" clId="Web-{B3764D58-FF11-FD24-BD4D-B2925FDA65A5}" dt="2024-05-03T16:20:39.975" v="1154" actId="20577"/>
          <ac:spMkLst>
            <pc:docMk/>
            <pc:sldMk cId="1523536817" sldId="268"/>
            <ac:spMk id="7" creationId="{818E5E59-46F5-661F-0B37-1049F2F6FBAE}"/>
          </ac:spMkLst>
        </pc:spChg>
        <pc:picChg chg="mod">
          <ac:chgData name="Jodie Palmer" userId="S::jodie.palmer_rspb.org.uk#ext#@wwforguk.onmicrosoft.com::f638f8f8-8e38-4416-94df-d9497f780c3f" providerId="AD" clId="Web-{B3764D58-FF11-FD24-BD4D-B2925FDA65A5}" dt="2024-05-03T16:55:13.653" v="1513" actId="1076"/>
          <ac:picMkLst>
            <pc:docMk/>
            <pc:sldMk cId="1523536817" sldId="268"/>
            <ac:picMk id="11" creationId="{77DF13BB-F887-3AC4-A51C-464776D770C0}"/>
          </ac:picMkLst>
        </pc:picChg>
      </pc:sldChg>
      <pc:sldChg chg="addSp delSp modSp">
        <pc:chgData name="Jodie Palmer" userId="S::jodie.palmer_rspb.org.uk#ext#@wwforguk.onmicrosoft.com::f638f8f8-8e38-4416-94df-d9497f780c3f" providerId="AD" clId="Web-{B3764D58-FF11-FD24-BD4D-B2925FDA65A5}" dt="2024-05-03T16:48:23.675" v="1511" actId="20577"/>
        <pc:sldMkLst>
          <pc:docMk/>
          <pc:sldMk cId="2230776709" sldId="269"/>
        </pc:sldMkLst>
        <pc:spChg chg="mod">
          <ac:chgData name="Jodie Palmer" userId="S::jodie.palmer_rspb.org.uk#ext#@wwforguk.onmicrosoft.com::f638f8f8-8e38-4416-94df-d9497f780c3f" providerId="AD" clId="Web-{B3764D58-FF11-FD24-BD4D-B2925FDA65A5}" dt="2024-05-03T16:48:23.675" v="1511" actId="20577"/>
          <ac:spMkLst>
            <pc:docMk/>
            <pc:sldMk cId="2230776709" sldId="269"/>
            <ac:spMk id="3" creationId="{AFE9E10D-B5B5-67F9-C9C5-8358B38780E1}"/>
          </ac:spMkLst>
        </pc:spChg>
        <pc:picChg chg="add del mod">
          <ac:chgData name="Jodie Palmer" userId="S::jodie.palmer_rspb.org.uk#ext#@wwforguk.onmicrosoft.com::f638f8f8-8e38-4416-94df-d9497f780c3f" providerId="AD" clId="Web-{B3764D58-FF11-FD24-BD4D-B2925FDA65A5}" dt="2024-05-03T15:49:59.949" v="667"/>
          <ac:picMkLst>
            <pc:docMk/>
            <pc:sldMk cId="2230776709" sldId="269"/>
            <ac:picMk id="2" creationId="{07E944C5-D57E-DEB9-2790-D43D84844091}"/>
          </ac:picMkLst>
        </pc:picChg>
      </pc:sldChg>
      <pc:sldChg chg="modSp ord">
        <pc:chgData name="Jodie Palmer" userId="S::jodie.palmer_rspb.org.uk#ext#@wwforguk.onmicrosoft.com::f638f8f8-8e38-4416-94df-d9497f780c3f" providerId="AD" clId="Web-{B3764D58-FF11-FD24-BD4D-B2925FDA65A5}" dt="2024-05-03T16:19:51.630" v="1146"/>
        <pc:sldMkLst>
          <pc:docMk/>
          <pc:sldMk cId="4066315321" sldId="270"/>
        </pc:sldMkLst>
        <pc:spChg chg="mod">
          <ac:chgData name="Jodie Palmer" userId="S::jodie.palmer_rspb.org.uk#ext#@wwforguk.onmicrosoft.com::f638f8f8-8e38-4416-94df-d9497f780c3f" providerId="AD" clId="Web-{B3764D58-FF11-FD24-BD4D-B2925FDA65A5}" dt="2024-05-03T15:50:55.606" v="669" actId="14100"/>
          <ac:spMkLst>
            <pc:docMk/>
            <pc:sldMk cId="4066315321" sldId="270"/>
            <ac:spMk id="4" creationId="{32F2BB32-CD06-B3F0-88D6-ED5304910DE3}"/>
          </ac:spMkLst>
        </pc:spChg>
        <pc:picChg chg="mod">
          <ac:chgData name="Jodie Palmer" userId="S::jodie.palmer_rspb.org.uk#ext#@wwforguk.onmicrosoft.com::f638f8f8-8e38-4416-94df-d9497f780c3f" providerId="AD" clId="Web-{B3764D58-FF11-FD24-BD4D-B2925FDA65A5}" dt="2024-05-03T15:50:51.622" v="668" actId="1076"/>
          <ac:picMkLst>
            <pc:docMk/>
            <pc:sldMk cId="4066315321" sldId="270"/>
            <ac:picMk id="3" creationId="{BD8B48AB-E2A8-A084-754A-0C2CA884554C}"/>
          </ac:picMkLst>
        </pc:picChg>
      </pc:sldChg>
      <pc:sldChg chg="addSp delSp modSp add del replId">
        <pc:chgData name="Jodie Palmer" userId="S::jodie.palmer_rspb.org.uk#ext#@wwforguk.onmicrosoft.com::f638f8f8-8e38-4416-94df-d9497f780c3f" providerId="AD" clId="Web-{B3764D58-FF11-FD24-BD4D-B2925FDA65A5}" dt="2024-05-03T16:41:11.003" v="1312"/>
        <pc:sldMkLst>
          <pc:docMk/>
          <pc:sldMk cId="19047107" sldId="271"/>
        </pc:sldMkLst>
        <pc:spChg chg="mod">
          <ac:chgData name="Jodie Palmer" userId="S::jodie.palmer_rspb.org.uk#ext#@wwforguk.onmicrosoft.com::f638f8f8-8e38-4416-94df-d9497f780c3f" providerId="AD" clId="Web-{B3764D58-FF11-FD24-BD4D-B2925FDA65A5}" dt="2024-05-03T15:57:20.881" v="721" actId="20577"/>
          <ac:spMkLst>
            <pc:docMk/>
            <pc:sldMk cId="19047107" sldId="271"/>
            <ac:spMk id="3" creationId="{AFE9E10D-B5B5-67F9-C9C5-8358B38780E1}"/>
          </ac:spMkLst>
        </pc:spChg>
        <pc:spChg chg="add del mod">
          <ac:chgData name="Jodie Palmer" userId="S::jodie.palmer_rspb.org.uk#ext#@wwforguk.onmicrosoft.com::f638f8f8-8e38-4416-94df-d9497f780c3f" providerId="AD" clId="Web-{B3764D58-FF11-FD24-BD4D-B2925FDA65A5}" dt="2024-05-03T16:09:52.413" v="822" actId="20577"/>
          <ac:spMkLst>
            <pc:docMk/>
            <pc:sldMk cId="19047107" sldId="271"/>
            <ac:spMk id="4" creationId="{E197A671-5CC7-F7D8-5310-317E52E2858F}"/>
          </ac:spMkLst>
        </pc:spChg>
        <pc:spChg chg="mod">
          <ac:chgData name="Jodie Palmer" userId="S::jodie.palmer_rspb.org.uk#ext#@wwforguk.onmicrosoft.com::f638f8f8-8e38-4416-94df-d9497f780c3f" providerId="AD" clId="Web-{B3764D58-FF11-FD24-BD4D-B2925FDA65A5}" dt="2024-05-03T15:57:06.802" v="696"/>
          <ac:spMkLst>
            <pc:docMk/>
            <pc:sldMk cId="19047107" sldId="271"/>
            <ac:spMk id="7" creationId="{818E5E59-46F5-661F-0B37-1049F2F6FBAE}"/>
          </ac:spMkLst>
        </pc:spChg>
      </pc:sldChg>
      <pc:sldChg chg="modSp add del replId">
        <pc:chgData name="Jodie Palmer" userId="S::jodie.palmer_rspb.org.uk#ext#@wwforguk.onmicrosoft.com::f638f8f8-8e38-4416-94df-d9497f780c3f" providerId="AD" clId="Web-{B3764D58-FF11-FD24-BD4D-B2925FDA65A5}" dt="2024-05-03T16:41:12.785" v="1313"/>
        <pc:sldMkLst>
          <pc:docMk/>
          <pc:sldMk cId="409309216" sldId="272"/>
        </pc:sldMkLst>
        <pc:spChg chg="mod">
          <ac:chgData name="Jodie Palmer" userId="S::jodie.palmer_rspb.org.uk#ext#@wwforguk.onmicrosoft.com::f638f8f8-8e38-4416-94df-d9497f780c3f" providerId="AD" clId="Web-{B3764D58-FF11-FD24-BD4D-B2925FDA65A5}" dt="2024-05-03T15:58:01.694" v="742" actId="20577"/>
          <ac:spMkLst>
            <pc:docMk/>
            <pc:sldMk cId="409309216" sldId="272"/>
            <ac:spMk id="7" creationId="{818E5E59-46F5-661F-0B37-1049F2F6FBAE}"/>
          </ac:spMkLst>
        </pc:spChg>
      </pc:sldChg>
      <pc:sldChg chg="modSp add del replId">
        <pc:chgData name="Jodie Palmer" userId="S::jodie.palmer_rspb.org.uk#ext#@wwforguk.onmicrosoft.com::f638f8f8-8e38-4416-94df-d9497f780c3f" providerId="AD" clId="Web-{B3764D58-FF11-FD24-BD4D-B2925FDA65A5}" dt="2024-05-03T16:41:15.316" v="1314"/>
        <pc:sldMkLst>
          <pc:docMk/>
          <pc:sldMk cId="475521839" sldId="273"/>
        </pc:sldMkLst>
        <pc:spChg chg="mod">
          <ac:chgData name="Jodie Palmer" userId="S::jodie.palmer_rspb.org.uk#ext#@wwforguk.onmicrosoft.com::f638f8f8-8e38-4416-94df-d9497f780c3f" providerId="AD" clId="Web-{B3764D58-FF11-FD24-BD4D-B2925FDA65A5}" dt="2024-05-03T15:58:35.148" v="745" actId="20577"/>
          <ac:spMkLst>
            <pc:docMk/>
            <pc:sldMk cId="475521839" sldId="273"/>
            <ac:spMk id="7" creationId="{818E5E59-46F5-661F-0B37-1049F2F6FBAE}"/>
          </ac:spMkLst>
        </pc:spChg>
      </pc:sldChg>
      <pc:sldChg chg="modSp add del replId">
        <pc:chgData name="Jodie Palmer" userId="S::jodie.palmer_rspb.org.uk#ext#@wwforguk.onmicrosoft.com::f638f8f8-8e38-4416-94df-d9497f780c3f" providerId="AD" clId="Web-{B3764D58-FF11-FD24-BD4D-B2925FDA65A5}" dt="2024-05-03T16:42:41.912" v="1362"/>
        <pc:sldMkLst>
          <pc:docMk/>
          <pc:sldMk cId="2309164331" sldId="274"/>
        </pc:sldMkLst>
        <pc:spChg chg="mod">
          <ac:chgData name="Jodie Palmer" userId="S::jodie.palmer_rspb.org.uk#ext#@wwforguk.onmicrosoft.com::f638f8f8-8e38-4416-94df-d9497f780c3f" providerId="AD" clId="Web-{B3764D58-FF11-FD24-BD4D-B2925FDA65A5}" dt="2024-05-03T15:59:05.836" v="773" actId="20577"/>
          <ac:spMkLst>
            <pc:docMk/>
            <pc:sldMk cId="2309164331" sldId="274"/>
            <ac:spMk id="7" creationId="{818E5E59-46F5-661F-0B37-1049F2F6FBAE}"/>
          </ac:spMkLst>
        </pc:spChg>
      </pc:sldChg>
      <pc:sldChg chg="modSp add del replId">
        <pc:chgData name="Jodie Palmer" userId="S::jodie.palmer_rspb.org.uk#ext#@wwforguk.onmicrosoft.com::f638f8f8-8e38-4416-94df-d9497f780c3f" providerId="AD" clId="Web-{B3764D58-FF11-FD24-BD4D-B2925FDA65A5}" dt="2024-05-03T16:42:40.740" v="1361"/>
        <pc:sldMkLst>
          <pc:docMk/>
          <pc:sldMk cId="818173736" sldId="275"/>
        </pc:sldMkLst>
        <pc:spChg chg="mod">
          <ac:chgData name="Jodie Palmer" userId="S::jodie.palmer_rspb.org.uk#ext#@wwforguk.onmicrosoft.com::f638f8f8-8e38-4416-94df-d9497f780c3f" providerId="AD" clId="Web-{B3764D58-FF11-FD24-BD4D-B2925FDA65A5}" dt="2024-05-03T15:59:44.634" v="793" actId="20577"/>
          <ac:spMkLst>
            <pc:docMk/>
            <pc:sldMk cId="818173736" sldId="275"/>
            <ac:spMk id="7" creationId="{818E5E59-46F5-661F-0B37-1049F2F6FBAE}"/>
          </ac:spMkLst>
        </pc:spChg>
      </pc:sldChg>
      <pc:sldChg chg="addSp delSp modSp add del replId">
        <pc:chgData name="Jodie Palmer" userId="S::jodie.palmer_rspb.org.uk#ext#@wwforguk.onmicrosoft.com::f638f8f8-8e38-4416-94df-d9497f780c3f" providerId="AD" clId="Web-{B3764D58-FF11-FD24-BD4D-B2925FDA65A5}" dt="2024-05-03T16:23:43.495" v="1256"/>
        <pc:sldMkLst>
          <pc:docMk/>
          <pc:sldMk cId="1016298349" sldId="276"/>
        </pc:sldMkLst>
        <pc:spChg chg="add del mod">
          <ac:chgData name="Jodie Palmer" userId="S::jodie.palmer_rspb.org.uk#ext#@wwforguk.onmicrosoft.com::f638f8f8-8e38-4416-94df-d9497f780c3f" providerId="AD" clId="Web-{B3764D58-FF11-FD24-BD4D-B2925FDA65A5}" dt="2024-05-03T16:13:47.825" v="945"/>
          <ac:spMkLst>
            <pc:docMk/>
            <pc:sldMk cId="1016298349" sldId="276"/>
            <ac:spMk id="2" creationId="{B21CB18D-7900-8079-ED51-038169CED12D}"/>
          </ac:spMkLst>
        </pc:spChg>
        <pc:spChg chg="mod">
          <ac:chgData name="Jodie Palmer" userId="S::jodie.palmer_rspb.org.uk#ext#@wwforguk.onmicrosoft.com::f638f8f8-8e38-4416-94df-d9497f780c3f" providerId="AD" clId="Web-{B3764D58-FF11-FD24-BD4D-B2925FDA65A5}" dt="2024-05-03T16:21:12.117" v="1156" actId="20577"/>
          <ac:spMkLst>
            <pc:docMk/>
            <pc:sldMk cId="1016298349" sldId="276"/>
            <ac:spMk id="4" creationId="{D820DF81-7DB4-4B9E-C0BA-0F92436EC1C3}"/>
          </ac:spMkLst>
        </pc:spChg>
        <pc:spChg chg="add del">
          <ac:chgData name="Jodie Palmer" userId="S::jodie.palmer_rspb.org.uk#ext#@wwforguk.onmicrosoft.com::f638f8f8-8e38-4416-94df-d9497f780c3f" providerId="AD" clId="Web-{B3764D58-FF11-FD24-BD4D-B2925FDA65A5}" dt="2024-05-03T16:21:34.211" v="1158"/>
          <ac:spMkLst>
            <pc:docMk/>
            <pc:sldMk cId="1016298349" sldId="276"/>
            <ac:spMk id="6" creationId="{65F84C19-40C2-294C-957E-2C2A5566EF50}"/>
          </ac:spMkLst>
        </pc:spChg>
      </pc:sldChg>
      <pc:sldChg chg="modSp add ord replId">
        <pc:chgData name="Jodie Palmer" userId="S::jodie.palmer_rspb.org.uk#ext#@wwforguk.onmicrosoft.com::f638f8f8-8e38-4416-94df-d9497f780c3f" providerId="AD" clId="Web-{B3764D58-FF11-FD24-BD4D-B2925FDA65A5}" dt="2024-05-03T16:40:37.034" v="1311"/>
        <pc:sldMkLst>
          <pc:docMk/>
          <pc:sldMk cId="326442625" sldId="277"/>
        </pc:sldMkLst>
        <pc:spChg chg="mod">
          <ac:chgData name="Jodie Palmer" userId="S::jodie.palmer_rspb.org.uk#ext#@wwforguk.onmicrosoft.com::f638f8f8-8e38-4416-94df-d9497f780c3f" providerId="AD" clId="Web-{B3764D58-FF11-FD24-BD4D-B2925FDA65A5}" dt="2024-05-03T16:15:05.389" v="993" actId="20577"/>
          <ac:spMkLst>
            <pc:docMk/>
            <pc:sldMk cId="326442625" sldId="277"/>
            <ac:spMk id="3" creationId="{AFE9E10D-B5B5-67F9-C9C5-8358B38780E1}"/>
          </ac:spMkLst>
        </pc:spChg>
        <pc:spChg chg="mod">
          <ac:chgData name="Jodie Palmer" userId="S::jodie.palmer_rspb.org.uk#ext#@wwforguk.onmicrosoft.com::f638f8f8-8e38-4416-94df-d9497f780c3f" providerId="AD" clId="Web-{B3764D58-FF11-FD24-BD4D-B2925FDA65A5}" dt="2024-05-03T16:15:02.608" v="992" actId="14100"/>
          <ac:spMkLst>
            <pc:docMk/>
            <pc:sldMk cId="326442625" sldId="277"/>
            <ac:spMk id="4" creationId="{D820DF81-7DB4-4B9E-C0BA-0F92436EC1C3}"/>
          </ac:spMkLst>
        </pc:spChg>
      </pc:sldChg>
      <pc:sldChg chg="modSp add del replId">
        <pc:chgData name="Jodie Palmer" userId="S::jodie.palmer_rspb.org.uk#ext#@wwforguk.onmicrosoft.com::f638f8f8-8e38-4416-94df-d9497f780c3f" providerId="AD" clId="Web-{B3764D58-FF11-FD24-BD4D-B2925FDA65A5}" dt="2024-05-03T16:24:20.652" v="1258"/>
        <pc:sldMkLst>
          <pc:docMk/>
          <pc:sldMk cId="437406974" sldId="278"/>
        </pc:sldMkLst>
        <pc:spChg chg="mod">
          <ac:chgData name="Jodie Palmer" userId="S::jodie.palmer_rspb.org.uk#ext#@wwforguk.onmicrosoft.com::f638f8f8-8e38-4416-94df-d9497f780c3f" providerId="AD" clId="Web-{B3764D58-FF11-FD24-BD4D-B2925FDA65A5}" dt="2024-05-03T16:23:54.214" v="1257" actId="14100"/>
          <ac:spMkLst>
            <pc:docMk/>
            <pc:sldMk cId="437406974" sldId="278"/>
            <ac:spMk id="4" creationId="{D820DF81-7DB4-4B9E-C0BA-0F92436EC1C3}"/>
          </ac:spMkLst>
        </pc:spChg>
      </pc:sldChg>
      <pc:sldChg chg="modSp add replId">
        <pc:chgData name="Jodie Palmer" userId="S::jodie.palmer_rspb.org.uk#ext#@wwforguk.onmicrosoft.com::f638f8f8-8e38-4416-94df-d9497f780c3f" providerId="AD" clId="Web-{B3764D58-FF11-FD24-BD4D-B2925FDA65A5}" dt="2024-05-03T16:16:26.001" v="1034" actId="20577"/>
        <pc:sldMkLst>
          <pc:docMk/>
          <pc:sldMk cId="949605390" sldId="279"/>
        </pc:sldMkLst>
        <pc:spChg chg="mod">
          <ac:chgData name="Jodie Palmer" userId="S::jodie.palmer_rspb.org.uk#ext#@wwforguk.onmicrosoft.com::f638f8f8-8e38-4416-94df-d9497f780c3f" providerId="AD" clId="Web-{B3764D58-FF11-FD24-BD4D-B2925FDA65A5}" dt="2024-05-03T16:16:26.001" v="1034" actId="20577"/>
          <ac:spMkLst>
            <pc:docMk/>
            <pc:sldMk cId="949605390" sldId="279"/>
            <ac:spMk id="3" creationId="{AFE9E10D-B5B5-67F9-C9C5-8358B38780E1}"/>
          </ac:spMkLst>
        </pc:spChg>
        <pc:spChg chg="mod">
          <ac:chgData name="Jodie Palmer" userId="S::jodie.palmer_rspb.org.uk#ext#@wwforguk.onmicrosoft.com::f638f8f8-8e38-4416-94df-d9497f780c3f" providerId="AD" clId="Web-{B3764D58-FF11-FD24-BD4D-B2925FDA65A5}" dt="2024-05-03T16:16:15.735" v="1033" actId="14100"/>
          <ac:spMkLst>
            <pc:docMk/>
            <pc:sldMk cId="949605390" sldId="279"/>
            <ac:spMk id="4" creationId="{D820DF81-7DB4-4B9E-C0BA-0F92436EC1C3}"/>
          </ac:spMkLst>
        </pc:spChg>
      </pc:sldChg>
      <pc:sldChg chg="modSp add replId">
        <pc:chgData name="Jodie Palmer" userId="S::jodie.palmer_rspb.org.uk#ext#@wwforguk.onmicrosoft.com::f638f8f8-8e38-4416-94df-d9497f780c3f" providerId="AD" clId="Web-{B3764D58-FF11-FD24-BD4D-B2925FDA65A5}" dt="2024-05-03T16:46:05.202" v="1451" actId="20577"/>
        <pc:sldMkLst>
          <pc:docMk/>
          <pc:sldMk cId="1975383740" sldId="280"/>
        </pc:sldMkLst>
        <pc:spChg chg="mod">
          <ac:chgData name="Jodie Palmer" userId="S::jodie.palmer_rspb.org.uk#ext#@wwforguk.onmicrosoft.com::f638f8f8-8e38-4416-94df-d9497f780c3f" providerId="AD" clId="Web-{B3764D58-FF11-FD24-BD4D-B2925FDA65A5}" dt="2024-05-03T16:17:45.752" v="1083" actId="20577"/>
          <ac:spMkLst>
            <pc:docMk/>
            <pc:sldMk cId="1975383740" sldId="280"/>
            <ac:spMk id="3" creationId="{AFE9E10D-B5B5-67F9-C9C5-8358B38780E1}"/>
          </ac:spMkLst>
        </pc:spChg>
        <pc:spChg chg="mod">
          <ac:chgData name="Jodie Palmer" userId="S::jodie.palmer_rspb.org.uk#ext#@wwforguk.onmicrosoft.com::f638f8f8-8e38-4416-94df-d9497f780c3f" providerId="AD" clId="Web-{B3764D58-FF11-FD24-BD4D-B2925FDA65A5}" dt="2024-05-03T16:46:05.202" v="1451" actId="20577"/>
          <ac:spMkLst>
            <pc:docMk/>
            <pc:sldMk cId="1975383740" sldId="280"/>
            <ac:spMk id="4" creationId="{D820DF81-7DB4-4B9E-C0BA-0F92436EC1C3}"/>
          </ac:spMkLst>
        </pc:spChg>
      </pc:sldChg>
      <pc:sldChg chg="modSp add replId">
        <pc:chgData name="Jodie Palmer" userId="S::jodie.palmer_rspb.org.uk#ext#@wwforguk.onmicrosoft.com::f638f8f8-8e38-4416-94df-d9497f780c3f" providerId="AD" clId="Web-{B3764D58-FF11-FD24-BD4D-B2925FDA65A5}" dt="2024-05-03T16:17:59.581" v="1087" actId="20577"/>
        <pc:sldMkLst>
          <pc:docMk/>
          <pc:sldMk cId="3366122883" sldId="281"/>
        </pc:sldMkLst>
        <pc:spChg chg="mod">
          <ac:chgData name="Jodie Palmer" userId="S::jodie.palmer_rspb.org.uk#ext#@wwforguk.onmicrosoft.com::f638f8f8-8e38-4416-94df-d9497f780c3f" providerId="AD" clId="Web-{B3764D58-FF11-FD24-BD4D-B2925FDA65A5}" dt="2024-05-03T16:17:59.581" v="1087" actId="20577"/>
          <ac:spMkLst>
            <pc:docMk/>
            <pc:sldMk cId="3366122883" sldId="281"/>
            <ac:spMk id="4" creationId="{D820DF81-7DB4-4B9E-C0BA-0F92436EC1C3}"/>
          </ac:spMkLst>
        </pc:spChg>
      </pc:sldChg>
      <pc:sldChg chg="modSp add ord replId">
        <pc:chgData name="Jodie Palmer" userId="S::jodie.palmer_rspb.org.uk#ext#@wwforguk.onmicrosoft.com::f638f8f8-8e38-4416-94df-d9497f780c3f" providerId="AD" clId="Web-{B3764D58-FF11-FD24-BD4D-B2925FDA65A5}" dt="2024-05-03T17:00:31.941" v="1528" actId="20577"/>
        <pc:sldMkLst>
          <pc:docMk/>
          <pc:sldMk cId="2830881758" sldId="282"/>
        </pc:sldMkLst>
        <pc:spChg chg="mod">
          <ac:chgData name="Jodie Palmer" userId="S::jodie.palmer_rspb.org.uk#ext#@wwforguk.onmicrosoft.com::f638f8f8-8e38-4416-94df-d9497f780c3f" providerId="AD" clId="Web-{B3764D58-FF11-FD24-BD4D-B2925FDA65A5}" dt="2024-05-03T16:18:54.082" v="1143" actId="20577"/>
          <ac:spMkLst>
            <pc:docMk/>
            <pc:sldMk cId="2830881758" sldId="282"/>
            <ac:spMk id="3" creationId="{AFE9E10D-B5B5-67F9-C9C5-8358B38780E1}"/>
          </ac:spMkLst>
        </pc:spChg>
        <pc:spChg chg="mod">
          <ac:chgData name="Jodie Palmer" userId="S::jodie.palmer_rspb.org.uk#ext#@wwforguk.onmicrosoft.com::f638f8f8-8e38-4416-94df-d9497f780c3f" providerId="AD" clId="Web-{B3764D58-FF11-FD24-BD4D-B2925FDA65A5}" dt="2024-05-03T17:00:31.941" v="1528" actId="20577"/>
          <ac:spMkLst>
            <pc:docMk/>
            <pc:sldMk cId="2830881758" sldId="282"/>
            <ac:spMk id="4" creationId="{D820DF81-7DB4-4B9E-C0BA-0F92436EC1C3}"/>
          </ac:spMkLst>
        </pc:spChg>
      </pc:sldChg>
      <pc:sldChg chg="add replId">
        <pc:chgData name="Jodie Palmer" userId="S::jodie.palmer_rspb.org.uk#ext#@wwforguk.onmicrosoft.com::f638f8f8-8e38-4416-94df-d9497f780c3f" providerId="AD" clId="Web-{B3764D58-FF11-FD24-BD4D-B2925FDA65A5}" dt="2024-05-03T16:18:58.176" v="1144"/>
        <pc:sldMkLst>
          <pc:docMk/>
          <pc:sldMk cId="2842583932" sldId="283"/>
        </pc:sldMkLst>
      </pc:sldChg>
      <pc:sldChg chg="modSp add replId">
        <pc:chgData name="Jodie Palmer" userId="S::jodie.palmer_rspb.org.uk#ext#@wwforguk.onmicrosoft.com::f638f8f8-8e38-4416-94df-d9497f780c3f" providerId="AD" clId="Web-{B3764D58-FF11-FD24-BD4D-B2925FDA65A5}" dt="2024-05-03T16:23:33.760" v="1255" actId="14100"/>
        <pc:sldMkLst>
          <pc:docMk/>
          <pc:sldMk cId="3791034080" sldId="284"/>
        </pc:sldMkLst>
        <pc:spChg chg="mod">
          <ac:chgData name="Jodie Palmer" userId="S::jodie.palmer_rspb.org.uk#ext#@wwforguk.onmicrosoft.com::f638f8f8-8e38-4416-94df-d9497f780c3f" providerId="AD" clId="Web-{B3764D58-FF11-FD24-BD4D-B2925FDA65A5}" dt="2024-05-03T16:23:33.760" v="1255" actId="14100"/>
          <ac:spMkLst>
            <pc:docMk/>
            <pc:sldMk cId="3791034080" sldId="284"/>
            <ac:spMk id="3" creationId="{AFE9E10D-B5B5-67F9-C9C5-8358B38780E1}"/>
          </ac:spMkLst>
        </pc:spChg>
        <pc:spChg chg="mod">
          <ac:chgData name="Jodie Palmer" userId="S::jodie.palmer_rspb.org.uk#ext#@wwforguk.onmicrosoft.com::f638f8f8-8e38-4416-94df-d9497f780c3f" providerId="AD" clId="Web-{B3764D58-FF11-FD24-BD4D-B2925FDA65A5}" dt="2024-05-03T16:23:18.057" v="1224" actId="14100"/>
          <ac:spMkLst>
            <pc:docMk/>
            <pc:sldMk cId="3791034080" sldId="284"/>
            <ac:spMk id="4" creationId="{D820DF81-7DB4-4B9E-C0BA-0F92436EC1C3}"/>
          </ac:spMkLst>
        </pc:spChg>
      </pc:sldChg>
      <pc:sldChg chg="modSp add replId">
        <pc:chgData name="Jodie Palmer" userId="S::jodie.palmer_rspb.org.uk#ext#@wwforguk.onmicrosoft.com::f638f8f8-8e38-4416-94df-d9497f780c3f" providerId="AD" clId="Web-{B3764D58-FF11-FD24-BD4D-B2925FDA65A5}" dt="2024-05-03T16:38:11.515" v="1309" actId="14100"/>
        <pc:sldMkLst>
          <pc:docMk/>
          <pc:sldMk cId="1736495338" sldId="285"/>
        </pc:sldMkLst>
        <pc:spChg chg="mod">
          <ac:chgData name="Jodie Palmer" userId="S::jodie.palmer_rspb.org.uk#ext#@wwforguk.onmicrosoft.com::f638f8f8-8e38-4416-94df-d9497f780c3f" providerId="AD" clId="Web-{B3764D58-FF11-FD24-BD4D-B2925FDA65A5}" dt="2024-05-03T16:38:04.030" v="1308" actId="20577"/>
          <ac:spMkLst>
            <pc:docMk/>
            <pc:sldMk cId="1736495338" sldId="285"/>
            <ac:spMk id="3" creationId="{AFE9E10D-B5B5-67F9-C9C5-8358B38780E1}"/>
          </ac:spMkLst>
        </pc:spChg>
        <pc:spChg chg="mod">
          <ac:chgData name="Jodie Palmer" userId="S::jodie.palmer_rspb.org.uk#ext#@wwforguk.onmicrosoft.com::f638f8f8-8e38-4416-94df-d9497f780c3f" providerId="AD" clId="Web-{B3764D58-FF11-FD24-BD4D-B2925FDA65A5}" dt="2024-05-03T16:38:11.515" v="1309" actId="14100"/>
          <ac:spMkLst>
            <pc:docMk/>
            <pc:sldMk cId="1736495338" sldId="285"/>
            <ac:spMk id="4" creationId="{D820DF81-7DB4-4B9E-C0BA-0F92436EC1C3}"/>
          </ac:spMkLst>
        </pc:spChg>
      </pc:sldChg>
      <pc:sldChg chg="add ord replId">
        <pc:chgData name="Jodie Palmer" userId="S::jodie.palmer_rspb.org.uk#ext#@wwforguk.onmicrosoft.com::f638f8f8-8e38-4416-94df-d9497f780c3f" providerId="AD" clId="Web-{B3764D58-FF11-FD24-BD4D-B2925FDA65A5}" dt="2024-05-03T16:59:09.799" v="1524"/>
        <pc:sldMkLst>
          <pc:docMk/>
          <pc:sldMk cId="2460021456"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63C0A-EECE-492E-8B2D-C379B2E2471F}" type="datetimeFigureOut">
              <a:t>5/9/2024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752881-32BC-4B48-8FE2-46D9C42270CB}" type="slidenum">
              <a:t>‹#›</a:t>
            </a:fld>
            <a:endParaRPr lang="en-GB"/>
          </a:p>
        </p:txBody>
      </p:sp>
    </p:spTree>
    <p:extLst>
      <p:ext uri="{BB962C8B-B14F-4D97-AF65-F5344CB8AC3E}">
        <p14:creationId xmlns:p14="http://schemas.microsoft.com/office/powerpoint/2010/main" val="2744704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1f7f8c80016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1f7f8c8001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37E90-EF5D-0D47-9E58-00DEA8E708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7644817-252B-BA47-F67E-23D8EBF14C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4CB384-6D07-EE47-997F-2DC7C7C8662A}"/>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5" name="Footer Placeholder 4">
            <a:extLst>
              <a:ext uri="{FF2B5EF4-FFF2-40B4-BE49-F238E27FC236}">
                <a16:creationId xmlns:a16="http://schemas.microsoft.com/office/drawing/2014/main" id="{3495FF7A-9868-87C7-4812-14CEF46E36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CB28DE-0971-A451-71AE-916EE7763B36}"/>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259543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AB623-6C0E-6EFC-CFF1-67F568EE5FA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779821-7552-DF40-C89C-995A97BC27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453B7E-0A08-4918-0036-FDF6EB930362}"/>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5" name="Footer Placeholder 4">
            <a:extLst>
              <a:ext uri="{FF2B5EF4-FFF2-40B4-BE49-F238E27FC236}">
                <a16:creationId xmlns:a16="http://schemas.microsoft.com/office/drawing/2014/main" id="{6545CE78-81F2-1ADB-DB03-D0752CDDB7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3AEB5-4644-4D05-BAD6-8B90C9F2D08B}"/>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18291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EB7F33-DDD7-F266-41BC-B6F918BAC4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9B7543-C4E0-7CCC-45F6-8B4154D4D6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6C3B6A-136B-F900-1B45-6E0ADDBC254D}"/>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5" name="Footer Placeholder 4">
            <a:extLst>
              <a:ext uri="{FF2B5EF4-FFF2-40B4-BE49-F238E27FC236}">
                <a16:creationId xmlns:a16="http://schemas.microsoft.com/office/drawing/2014/main" id="{E8A8424D-2245-33BF-686C-534B020E72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389E81-FF0B-875E-934A-027C7B490B09}"/>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275399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F2E7F-1440-38AD-4127-1AC6469C91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1A9BEE-E5F0-1808-71E3-EA70BEE4A8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B4E893-ED17-766D-62F8-0BE4243B595D}"/>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5" name="Footer Placeholder 4">
            <a:extLst>
              <a:ext uri="{FF2B5EF4-FFF2-40B4-BE49-F238E27FC236}">
                <a16:creationId xmlns:a16="http://schemas.microsoft.com/office/drawing/2014/main" id="{3AEE959C-AF68-A381-D356-2636C0EF37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639A51-1862-DBB3-9579-AA7E5524033C}"/>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8182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327F9-044E-E0AC-8D64-788D143F2C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CBF757-54EA-B98C-87A3-3A081F98AB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9AD331-FC7F-DA5D-56C1-8661F22CEE95}"/>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5" name="Footer Placeholder 4">
            <a:extLst>
              <a:ext uri="{FF2B5EF4-FFF2-40B4-BE49-F238E27FC236}">
                <a16:creationId xmlns:a16="http://schemas.microsoft.com/office/drawing/2014/main" id="{636286CA-EB5B-0922-CFDC-7BCD043259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CFA3C4-2038-ADAE-A0BE-3501F574BCA3}"/>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192560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B9B3D-2D01-CBB2-969A-031F1B6BC5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99BD47-3244-ECF1-C100-8F08086C41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A6812F-686E-5C2B-8633-96BC47FC37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0EED27-544F-74AE-8B7B-B54549F202D3}"/>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6" name="Footer Placeholder 5">
            <a:extLst>
              <a:ext uri="{FF2B5EF4-FFF2-40B4-BE49-F238E27FC236}">
                <a16:creationId xmlns:a16="http://schemas.microsoft.com/office/drawing/2014/main" id="{CF60C17D-8BB8-1429-F217-385CBC5988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9D67E2-ABDA-285D-8B22-02C03ABE5D93}"/>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11667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D6E0D-9299-1862-FE20-A7222935FE9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345106-F906-4FA3-32E7-BE1E52AC95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C27D4B-5128-606E-6216-8667FFEA6E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EEBD8A-341C-1924-58C4-4AE17AD102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158E94-917E-2A5B-D2BA-1E48529781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77DCFB-ACA2-12BA-F2CF-1D6B7C7590BB}"/>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8" name="Footer Placeholder 7">
            <a:extLst>
              <a:ext uri="{FF2B5EF4-FFF2-40B4-BE49-F238E27FC236}">
                <a16:creationId xmlns:a16="http://schemas.microsoft.com/office/drawing/2014/main" id="{96AC0A4C-54F3-B9B6-F76A-9BA6FB1CE38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40E70B8-B235-4EB8-FA8D-8E1A79980401}"/>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344010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F8BA9-E1C9-E433-3E2F-25F8D656C4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5D4A98-2337-E88C-A35B-4F8D5B6F338F}"/>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4" name="Footer Placeholder 3">
            <a:extLst>
              <a:ext uri="{FF2B5EF4-FFF2-40B4-BE49-F238E27FC236}">
                <a16:creationId xmlns:a16="http://schemas.microsoft.com/office/drawing/2014/main" id="{319E6D09-8D0D-18A2-0573-58FC15820CB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0D87FA2-81CD-F91D-4651-70D24E72DB04}"/>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240532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C0427C-3EB3-3B3A-100D-0DFA27F55057}"/>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3" name="Footer Placeholder 2">
            <a:extLst>
              <a:ext uri="{FF2B5EF4-FFF2-40B4-BE49-F238E27FC236}">
                <a16:creationId xmlns:a16="http://schemas.microsoft.com/office/drawing/2014/main" id="{981E397F-5F31-590E-EFEB-E9908A8CD4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06E3FA5-8413-9F08-B4FB-68582FEB1D3A}"/>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297909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F5982-45E5-1E60-5FF1-C17764BA8E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94DD852-4C1B-03D8-C67E-D1234C2EDB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C4D3A4-9A7B-8E08-D6FB-B5DA65F7A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2825BD-B14B-D46A-2C08-99645F9B9910}"/>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6" name="Footer Placeholder 5">
            <a:extLst>
              <a:ext uri="{FF2B5EF4-FFF2-40B4-BE49-F238E27FC236}">
                <a16:creationId xmlns:a16="http://schemas.microsoft.com/office/drawing/2014/main" id="{63813AC0-73BD-9DF8-FC9F-FE624E8975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5F4D69-CE45-83B6-66BB-5AE0DD11CC34}"/>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207710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66142-BE35-A9C7-F554-379644EF48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1FB54E-A646-9D59-90DF-F21E544B3E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C3E1431-74B0-29E0-DBA0-489646C5F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F6E849-6048-3B92-5BD5-AF8C0302F1E9}"/>
              </a:ext>
            </a:extLst>
          </p:cNvPr>
          <p:cNvSpPr>
            <a:spLocks noGrp="1"/>
          </p:cNvSpPr>
          <p:nvPr>
            <p:ph type="dt" sz="half" idx="10"/>
          </p:nvPr>
        </p:nvSpPr>
        <p:spPr/>
        <p:txBody>
          <a:bodyPr/>
          <a:lstStyle/>
          <a:p>
            <a:fld id="{93CD2B62-8043-417D-89EE-3B411022676F}" type="datetimeFigureOut">
              <a:rPr lang="en-GB" smtClean="0"/>
              <a:t>09/05/2024</a:t>
            </a:fld>
            <a:endParaRPr lang="en-GB"/>
          </a:p>
        </p:txBody>
      </p:sp>
      <p:sp>
        <p:nvSpPr>
          <p:cNvPr id="6" name="Footer Placeholder 5">
            <a:extLst>
              <a:ext uri="{FF2B5EF4-FFF2-40B4-BE49-F238E27FC236}">
                <a16:creationId xmlns:a16="http://schemas.microsoft.com/office/drawing/2014/main" id="{03E0F685-8683-5B15-C8C8-0BA28CD38A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CC001E-AC03-9DBA-60E1-CCF883648708}"/>
              </a:ext>
            </a:extLst>
          </p:cNvPr>
          <p:cNvSpPr>
            <a:spLocks noGrp="1"/>
          </p:cNvSpPr>
          <p:nvPr>
            <p:ph type="sldNum" sz="quarter" idx="12"/>
          </p:nvPr>
        </p:nvSpPr>
        <p:spPr/>
        <p:txBody>
          <a:bodyPr/>
          <a:lstStyle/>
          <a:p>
            <a:fld id="{09A7CA11-C6BF-44BB-9559-92AF4DC2E7D0}" type="slidenum">
              <a:rPr lang="en-GB" smtClean="0"/>
              <a:t>‹#›</a:t>
            </a:fld>
            <a:endParaRPr lang="en-GB"/>
          </a:p>
        </p:txBody>
      </p:sp>
    </p:spTree>
    <p:extLst>
      <p:ext uri="{BB962C8B-B14F-4D97-AF65-F5344CB8AC3E}">
        <p14:creationId xmlns:p14="http://schemas.microsoft.com/office/powerpoint/2010/main" val="354985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85147D-27C9-9A7C-2E20-36957B689B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C10376-5BBA-E733-4CAF-7D6715B695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3F491-F182-AB9E-3ECC-1FDC92990C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D2B62-8043-417D-89EE-3B411022676F}" type="datetimeFigureOut">
              <a:rPr lang="en-GB" smtClean="0"/>
              <a:t>09/05/2024</a:t>
            </a:fld>
            <a:endParaRPr lang="en-GB"/>
          </a:p>
        </p:txBody>
      </p:sp>
      <p:sp>
        <p:nvSpPr>
          <p:cNvPr id="5" name="Footer Placeholder 4">
            <a:extLst>
              <a:ext uri="{FF2B5EF4-FFF2-40B4-BE49-F238E27FC236}">
                <a16:creationId xmlns:a16="http://schemas.microsoft.com/office/drawing/2014/main" id="{590E7A91-37C2-DF9A-9130-2AE9B8A971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82A792-0228-65C3-FE65-5F40DC48A0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7CA11-C6BF-44BB-9559-92AF4DC2E7D0}" type="slidenum">
              <a:rPr lang="en-GB" smtClean="0"/>
              <a:t>‹#›</a:t>
            </a:fld>
            <a:endParaRPr lang="en-GB"/>
          </a:p>
        </p:txBody>
      </p:sp>
    </p:spTree>
    <p:extLst>
      <p:ext uri="{BB962C8B-B14F-4D97-AF65-F5344CB8AC3E}">
        <p14:creationId xmlns:p14="http://schemas.microsoft.com/office/powerpoint/2010/main" val="367529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Shape 191"/>
        <p:cNvGrpSpPr/>
        <p:nvPr/>
      </p:nvGrpSpPr>
      <p:grpSpPr>
        <a:xfrm>
          <a:off x="0" y="0"/>
          <a:ext cx="0" cy="0"/>
          <a:chOff x="0" y="0"/>
          <a:chExt cx="0" cy="0"/>
        </a:xfrm>
      </p:grpSpPr>
      <p:cxnSp>
        <p:nvCxnSpPr>
          <p:cNvPr id="193" name="Google Shape;193;p38"/>
          <p:cNvCxnSpPr/>
          <p:nvPr/>
        </p:nvCxnSpPr>
        <p:spPr>
          <a:xfrm rot="10800000">
            <a:off x="1953567" y="3826171"/>
            <a:ext cx="3949600" cy="8400"/>
          </a:xfrm>
          <a:prstGeom prst="straightConnector1">
            <a:avLst/>
          </a:prstGeom>
          <a:noFill/>
          <a:ln w="28575" cap="flat" cmpd="sng">
            <a:solidFill>
              <a:schemeClr val="lt1"/>
            </a:solidFill>
            <a:prstDash val="solid"/>
            <a:round/>
            <a:headEnd type="none" w="med" len="med"/>
            <a:tailEnd type="none" w="med" len="med"/>
          </a:ln>
        </p:spPr>
      </p:cxnSp>
      <p:sp>
        <p:nvSpPr>
          <p:cNvPr id="194" name="Google Shape;194;p38"/>
          <p:cNvSpPr txBox="1"/>
          <p:nvPr/>
        </p:nvSpPr>
        <p:spPr>
          <a:xfrm>
            <a:off x="13003400" y="2548567"/>
            <a:ext cx="4355200" cy="533600"/>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latin typeface="Raleway"/>
              <a:ea typeface="Raleway"/>
              <a:cs typeface="Raleway"/>
              <a:sym typeface="Raleway"/>
            </a:endParaRPr>
          </a:p>
        </p:txBody>
      </p:sp>
      <p:pic>
        <p:nvPicPr>
          <p:cNvPr id="195" name="Google Shape;195;p38"/>
          <p:cNvPicPr preferRelativeResize="0"/>
          <p:nvPr/>
        </p:nvPicPr>
        <p:blipFill>
          <a:blip r:embed="rId3">
            <a:alphaModFix/>
          </a:blip>
          <a:stretch>
            <a:fillRect/>
          </a:stretch>
        </p:blipFill>
        <p:spPr>
          <a:xfrm>
            <a:off x="2064676" y="2289947"/>
            <a:ext cx="3727379" cy="1332083"/>
          </a:xfrm>
          <a:prstGeom prst="rect">
            <a:avLst/>
          </a:prstGeom>
          <a:noFill/>
          <a:ln>
            <a:noFill/>
          </a:ln>
        </p:spPr>
      </p:pic>
      <p:pic>
        <p:nvPicPr>
          <p:cNvPr id="196" name="Google Shape;196;p38"/>
          <p:cNvPicPr preferRelativeResize="0"/>
          <p:nvPr/>
        </p:nvPicPr>
        <p:blipFill rotWithShape="1">
          <a:blip r:embed="rId4">
            <a:alphaModFix/>
          </a:blip>
          <a:srcRect r="40273" b="35761"/>
          <a:stretch/>
        </p:blipFill>
        <p:spPr>
          <a:xfrm>
            <a:off x="8242400" y="2626701"/>
            <a:ext cx="3949600" cy="4231300"/>
          </a:xfrm>
          <a:prstGeom prst="rect">
            <a:avLst/>
          </a:prstGeom>
          <a:noFill/>
          <a:ln>
            <a:noFill/>
          </a:ln>
        </p:spPr>
      </p:pic>
      <p:pic>
        <p:nvPicPr>
          <p:cNvPr id="3" name="Picture 2" descr="A panda logo with a green and white text&#10;&#10;Description automatically generated">
            <a:extLst>
              <a:ext uri="{FF2B5EF4-FFF2-40B4-BE49-F238E27FC236}">
                <a16:creationId xmlns:a16="http://schemas.microsoft.com/office/drawing/2014/main" id="{BD8B48AB-E2A8-A084-754A-0C2CA884554C}"/>
              </a:ext>
            </a:extLst>
          </p:cNvPr>
          <p:cNvPicPr>
            <a:picLocks noChangeAspect="1"/>
          </p:cNvPicPr>
          <p:nvPr/>
        </p:nvPicPr>
        <p:blipFill>
          <a:blip r:embed="rId5"/>
          <a:stretch>
            <a:fillRect/>
          </a:stretch>
        </p:blipFill>
        <p:spPr>
          <a:xfrm>
            <a:off x="69411" y="6214775"/>
            <a:ext cx="2099245" cy="476030"/>
          </a:xfrm>
          <a:prstGeom prst="rect">
            <a:avLst/>
          </a:prstGeom>
        </p:spPr>
      </p:pic>
      <p:sp>
        <p:nvSpPr>
          <p:cNvPr id="4" name="Google Shape;202;p39">
            <a:extLst>
              <a:ext uri="{FF2B5EF4-FFF2-40B4-BE49-F238E27FC236}">
                <a16:creationId xmlns:a16="http://schemas.microsoft.com/office/drawing/2014/main" id="{32F2BB32-CD06-B3F0-88D6-ED5304910DE3}"/>
              </a:ext>
            </a:extLst>
          </p:cNvPr>
          <p:cNvSpPr txBox="1"/>
          <p:nvPr/>
        </p:nvSpPr>
        <p:spPr>
          <a:xfrm>
            <a:off x="2162340" y="3926817"/>
            <a:ext cx="4033239" cy="553968"/>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2400">
                <a:solidFill>
                  <a:srgbClr val="2C3D3F"/>
                </a:solidFill>
                <a:highlight>
                  <a:srgbClr val="9AE25E"/>
                </a:highlight>
                <a:latin typeface="Plus Jakarta Sans ExtraBold"/>
                <a:ea typeface="Plus Jakarta Sans ExtraBold"/>
                <a:cs typeface="Plus Jakarta Sans ExtraBold"/>
              </a:rPr>
              <a:t>Joining the conversation</a:t>
            </a:r>
          </a:p>
        </p:txBody>
      </p:sp>
    </p:spTree>
    <p:extLst>
      <p:ext uri="{BB962C8B-B14F-4D97-AF65-F5344CB8AC3E}">
        <p14:creationId xmlns:p14="http://schemas.microsoft.com/office/powerpoint/2010/main" val="406631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211844"/>
            <a:ext cx="10515600" cy="4351338"/>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Add you text here </a:t>
            </a:r>
            <a:endParaRPr lang="en-GB" sz="2600" dirty="0">
              <a:solidFill>
                <a:schemeClr val="bg2"/>
              </a:solidFill>
              <a:latin typeface="Calibri"/>
              <a:ea typeface="Calibri"/>
              <a:cs typeface="Calibri"/>
            </a:endParaRPr>
          </a:p>
          <a:p>
            <a:endParaRPr lang="en-GB" sz="2400" dirty="0">
              <a:solidFill>
                <a:schemeClr val="bg2"/>
              </a:solidFill>
              <a:latin typeface="Plus Jakarta Sans SemiBold"/>
              <a:ea typeface="Calibri"/>
              <a:cs typeface="Calibri"/>
            </a:endParaRPr>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9380142" cy="1538853"/>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How might this transformation be a risk for your business?</a:t>
            </a:r>
            <a:endParaRPr lang="en" sz="4400" dirty="0">
              <a:solidFill>
                <a:srgbClr val="2C3D3F"/>
              </a:solidFill>
              <a:highlight>
                <a:srgbClr val="9AE25E"/>
              </a:highlight>
              <a:latin typeface="Plus Jakarta Sans ExtraBold"/>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3366122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211844"/>
            <a:ext cx="10515600" cy="4351338"/>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Add you text here </a:t>
            </a:r>
            <a:endParaRPr lang="en-GB" sz="2600" dirty="0">
              <a:solidFill>
                <a:schemeClr val="bg2"/>
              </a:solidFill>
              <a:latin typeface="Calibri"/>
              <a:ea typeface="Calibri"/>
              <a:cs typeface="Calibri"/>
            </a:endParaRPr>
          </a:p>
          <a:p>
            <a:endParaRPr lang="en-GB" sz="2400" dirty="0">
              <a:solidFill>
                <a:schemeClr val="bg2"/>
              </a:solidFill>
              <a:latin typeface="Plus Jakarta Sans SemiBold"/>
              <a:ea typeface="Calibri"/>
              <a:cs typeface="Calibri"/>
            </a:endParaRPr>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9380142" cy="861744"/>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What questions are you still holding?</a:t>
            </a:r>
            <a:endParaRPr lang="en" sz="4400" dirty="0">
              <a:solidFill>
                <a:srgbClr val="2C3D3F"/>
              </a:solidFill>
              <a:highlight>
                <a:srgbClr val="9AE25E"/>
              </a:highlight>
              <a:latin typeface="Plus Jakarta Sans ExtraBold"/>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2460021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211844"/>
            <a:ext cx="10515600" cy="4351338"/>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Add you text here </a:t>
            </a:r>
            <a:endParaRPr lang="en-GB" sz="2600" dirty="0">
              <a:solidFill>
                <a:schemeClr val="bg2"/>
              </a:solidFill>
              <a:latin typeface="Calibri"/>
              <a:ea typeface="Calibri"/>
              <a:cs typeface="Calibri"/>
            </a:endParaRPr>
          </a:p>
          <a:p>
            <a:endParaRPr lang="en-GB" sz="2400" dirty="0">
              <a:solidFill>
                <a:schemeClr val="bg2"/>
              </a:solidFill>
              <a:latin typeface="Plus Jakarta Sans SemiBold"/>
              <a:ea typeface="Calibri"/>
              <a:cs typeface="Calibri"/>
            </a:endParaRPr>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9380142" cy="1538853"/>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Who do you need support from in order to take the plan forward?</a:t>
            </a:r>
            <a:endParaRPr lang="en" sz="4400" dirty="0">
              <a:solidFill>
                <a:srgbClr val="2C3D3F"/>
              </a:solidFill>
              <a:highlight>
                <a:srgbClr val="9AE25E"/>
              </a:highlight>
              <a:latin typeface="Plus Jakarta Sans ExtraBold"/>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2842583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211844"/>
            <a:ext cx="10515600" cy="4351338"/>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Add you text here </a:t>
            </a:r>
            <a:endParaRPr lang="en-GB" sz="2600" dirty="0">
              <a:solidFill>
                <a:schemeClr val="bg2"/>
              </a:solidFill>
              <a:latin typeface="Calibri"/>
              <a:ea typeface="Calibri"/>
              <a:cs typeface="Calibri"/>
            </a:endParaRPr>
          </a:p>
          <a:p>
            <a:endParaRPr lang="en-GB" sz="2400" dirty="0">
              <a:solidFill>
                <a:schemeClr val="bg2"/>
              </a:solidFill>
              <a:latin typeface="Plus Jakarta Sans SemiBold"/>
              <a:ea typeface="Calibri"/>
              <a:cs typeface="Calibri"/>
            </a:endParaRPr>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9380142" cy="861744"/>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Next steps</a:t>
            </a:r>
            <a:endParaRPr lang="en" sz="4400" dirty="0">
              <a:solidFill>
                <a:srgbClr val="2C3D3F"/>
              </a:solidFill>
              <a:highlight>
                <a:srgbClr val="9AE25E"/>
              </a:highlight>
              <a:latin typeface="Plus Jakarta Sans ExtraBold"/>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283088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p:txBody>
          <a:bodyPr vert="horz" lIns="91440" tIns="45720" rIns="91440" bIns="45720" rtlCol="0" anchor="t">
            <a:normAutofit fontScale="92500" lnSpcReduction="20000"/>
          </a:bodyPr>
          <a:lstStyle/>
          <a:p>
            <a:r>
              <a:rPr lang="en-GB" dirty="0">
                <a:solidFill>
                  <a:schemeClr val="bg1"/>
                </a:solidFill>
                <a:latin typeface="Calibri"/>
                <a:ea typeface="Calibri"/>
                <a:cs typeface="Calibri"/>
              </a:rPr>
              <a:t>From the conversation so far, you'll have gained some insight into the different ways you could bring nature into your business, have some initial thoughts on what that could look like and probably have some further questions to explore.</a:t>
            </a:r>
          </a:p>
          <a:p>
            <a:r>
              <a:rPr lang="en-GB" dirty="0">
                <a:solidFill>
                  <a:schemeClr val="bg1"/>
                </a:solidFill>
                <a:latin typeface="Calibri"/>
                <a:ea typeface="Calibri"/>
                <a:cs typeface="Calibri"/>
              </a:rPr>
              <a:t>This template </a:t>
            </a:r>
            <a:r>
              <a:rPr lang="en-GB" sz="2900" dirty="0">
                <a:solidFill>
                  <a:schemeClr val="bg1"/>
                </a:solidFill>
                <a:latin typeface="Calibri"/>
                <a:ea typeface="Calibri"/>
                <a:cs typeface="Calibri"/>
              </a:rPr>
              <a:t>will guide you through a series of questions. The answers to which can be turned into an Action Plan </a:t>
            </a:r>
            <a:endParaRPr lang="en-GB" dirty="0">
              <a:solidFill>
                <a:schemeClr val="bg1"/>
              </a:solidFill>
              <a:latin typeface="Calibri"/>
              <a:ea typeface="Calibri"/>
              <a:cs typeface="Calibri"/>
            </a:endParaRPr>
          </a:p>
          <a:p>
            <a:r>
              <a:rPr lang="en-GB" dirty="0">
                <a:solidFill>
                  <a:schemeClr val="bg1"/>
                </a:solidFill>
                <a:latin typeface="Plus Jakarta Sans SemiBold"/>
                <a:ea typeface="Calibri"/>
                <a:cs typeface="Calibri"/>
              </a:rPr>
              <a:t>Once completed, you can share this Action Plan with others across your business.</a:t>
            </a:r>
            <a:endParaRPr lang="en-GB" dirty="0">
              <a:solidFill>
                <a:schemeClr val="bg1"/>
              </a:solidFill>
              <a:latin typeface="Calibri"/>
              <a:ea typeface="Calibri"/>
              <a:cs typeface="Calibri"/>
            </a:endParaRPr>
          </a:p>
          <a:p>
            <a:r>
              <a:rPr lang="en-GB" dirty="0">
                <a:solidFill>
                  <a:schemeClr val="bg1"/>
                </a:solidFill>
                <a:latin typeface="Plus Jakarta Sans SemiBold"/>
                <a:ea typeface="Calibri"/>
                <a:cs typeface="Calibri"/>
              </a:rPr>
              <a:t>It can be used to frame a discussion with your line manager or senior leadership team, helping you to gain their support to deliver the plan</a:t>
            </a:r>
            <a:endParaRPr lang="en-GB" dirty="0">
              <a:solidFill>
                <a:schemeClr val="bg1"/>
              </a:solidFill>
              <a:latin typeface="Calibri"/>
              <a:ea typeface="Calibri"/>
              <a:cs typeface="Calibri"/>
            </a:endParaRPr>
          </a:p>
          <a:p>
            <a:r>
              <a:rPr lang="en-GB" dirty="0">
                <a:solidFill>
                  <a:schemeClr val="bg1"/>
                </a:solidFill>
                <a:latin typeface="Plus Jakarta Sans SemiBold"/>
                <a:ea typeface="Calibri"/>
                <a:cs typeface="Calibri"/>
              </a:rPr>
              <a:t>Send to other people in your workplace who could be the Action Plan's advocates and commit to championing it</a:t>
            </a:r>
            <a:endParaRPr lang="en-GB" dirty="0">
              <a:solidFill>
                <a:schemeClr val="bg1"/>
              </a:solidFill>
              <a:latin typeface="Calibri"/>
              <a:ea typeface="Calibri"/>
              <a:cs typeface="Calibri"/>
            </a:endParaRPr>
          </a:p>
          <a:p>
            <a:endParaRPr lang="en-GB" sz="2600" dirty="0">
              <a:solidFill>
                <a:schemeClr val="bg1"/>
              </a:solidFill>
              <a:latin typeface="Calibri"/>
              <a:ea typeface="Calibri"/>
              <a:cs typeface="Calibri"/>
            </a:endParaRPr>
          </a:p>
          <a:p>
            <a:endParaRPr lang="en-GB" dirty="0">
              <a:solidFill>
                <a:schemeClr val="bg1"/>
              </a:solidFill>
              <a:latin typeface="Plus Jakarta Sans SemiBold"/>
              <a:ea typeface="Calibri"/>
              <a:cs typeface="Calibri"/>
            </a:endParaRPr>
          </a:p>
          <a:p>
            <a:endParaRPr lang="en-GB" dirty="0">
              <a:solidFill>
                <a:schemeClr val="bg1"/>
              </a:solidFill>
              <a:latin typeface="Plus Jakarta Sans SemiBold"/>
              <a:ea typeface="Calibri"/>
              <a:cs typeface="Calibri"/>
            </a:endParaRPr>
          </a:p>
          <a:p>
            <a:pPr marL="0" indent="0">
              <a:buNone/>
            </a:pPr>
            <a:endParaRPr lang="en-GB" dirty="0">
              <a:solidFill>
                <a:schemeClr val="bg1"/>
              </a:solidFill>
              <a:ea typeface="Calibri"/>
              <a:cs typeface="Calibri"/>
            </a:endParaRPr>
          </a:p>
          <a:p>
            <a:endParaRPr lang="en-GB" dirty="0">
              <a:solidFill>
                <a:schemeClr val="bg1"/>
              </a:solidFill>
              <a:ea typeface="Calibri"/>
              <a:cs typeface="Calibri"/>
            </a:endParaRPr>
          </a:p>
          <a:p>
            <a:endParaRPr lang="en-GB" dirty="0">
              <a:solidFill>
                <a:schemeClr val="bg1"/>
              </a:solidFill>
              <a:ea typeface="Calibri"/>
              <a:cs typeface="Calibri"/>
            </a:endParaRPr>
          </a:p>
          <a:p>
            <a:endParaRPr lang="en-GB" dirty="0">
              <a:solidFill>
                <a:schemeClr val="bg1"/>
              </a:solidFill>
              <a:ea typeface="Calibri"/>
              <a:cs typeface="Calibri"/>
            </a:endParaRPr>
          </a:p>
        </p:txBody>
      </p:sp>
      <p:sp>
        <p:nvSpPr>
          <p:cNvPr id="5" name="Google Shape;202;p39">
            <a:extLst>
              <a:ext uri="{FF2B5EF4-FFF2-40B4-BE49-F238E27FC236}">
                <a16:creationId xmlns:a16="http://schemas.microsoft.com/office/drawing/2014/main" id="{7021B2AB-8F04-2FF3-3AC9-A395EBEC2F44}"/>
              </a:ext>
            </a:extLst>
          </p:cNvPr>
          <p:cNvSpPr txBox="1"/>
          <p:nvPr/>
        </p:nvSpPr>
        <p:spPr>
          <a:xfrm>
            <a:off x="765340" y="662294"/>
            <a:ext cx="5998115" cy="861744"/>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a:solidFill>
                  <a:srgbClr val="2C3D3F"/>
                </a:solidFill>
                <a:highlight>
                  <a:srgbClr val="9AE25E"/>
                </a:highlight>
                <a:latin typeface="Plus Jakarta Sans ExtraBold"/>
                <a:ea typeface="Plus Jakarta Sans ExtraBold"/>
                <a:cs typeface="Plus Jakarta Sans ExtraBold"/>
                <a:sym typeface="Plus Jakarta Sans ExtraBold"/>
              </a:rPr>
              <a:t>About this template</a:t>
            </a:r>
            <a:endParaRPr sz="4400">
              <a:solidFill>
                <a:srgbClr val="2C3D3F"/>
              </a:solidFill>
              <a:highlight>
                <a:srgbClr val="9AE25E"/>
              </a:highlight>
              <a:latin typeface="Plus Jakarta Sans ExtraBold"/>
              <a:ea typeface="Plus Jakarta Sans ExtraBold"/>
              <a:cs typeface="Plus Jakarta Sans ExtraBold"/>
              <a:sym typeface="Plus Jakarta Sans ExtraBold"/>
            </a:endParaRPr>
          </a:p>
        </p:txBody>
      </p:sp>
      <p:pic>
        <p:nvPicPr>
          <p:cNvPr id="9" name="Google Shape;195;p38" descr="A black background with white text&#10;&#10;Description automatically generated">
            <a:extLst>
              <a:ext uri="{FF2B5EF4-FFF2-40B4-BE49-F238E27FC236}">
                <a16:creationId xmlns:a16="http://schemas.microsoft.com/office/drawing/2014/main" id="{AE42EC81-B576-49B6-2B16-0977CB740084}"/>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1" name="Picture 10" descr="A panda logo with a green and white text&#10;&#10;Description automatically generated">
            <a:extLst>
              <a:ext uri="{FF2B5EF4-FFF2-40B4-BE49-F238E27FC236}">
                <a16:creationId xmlns:a16="http://schemas.microsoft.com/office/drawing/2014/main" id="{196594F2-40C5-5AE1-B37B-C810DBF88295}"/>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2230776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1825625"/>
            <a:ext cx="10964449" cy="4351338"/>
          </a:xfrm>
        </p:spPr>
        <p:txBody>
          <a:bodyPr vert="horz" lIns="91440" tIns="45720" rIns="91440" bIns="45720" rtlCol="0" anchor="t">
            <a:normAutofit fontScale="92500" lnSpcReduction="10000"/>
          </a:bodyPr>
          <a:lstStyle/>
          <a:p>
            <a:r>
              <a:rPr lang="en-GB" dirty="0">
                <a:solidFill>
                  <a:schemeClr val="bg2"/>
                </a:solidFill>
                <a:ea typeface="+mn-lt"/>
                <a:cs typeface="+mn-lt"/>
              </a:rPr>
              <a:t>Why did you take part in Nature’s Workforce?</a:t>
            </a:r>
            <a:endParaRPr lang="en-GB" dirty="0">
              <a:solidFill>
                <a:schemeClr val="bg2"/>
              </a:solidFill>
              <a:ea typeface="Calibri"/>
              <a:cs typeface="Calibri"/>
            </a:endParaRPr>
          </a:p>
          <a:p>
            <a:r>
              <a:rPr lang="en-GB" dirty="0">
                <a:solidFill>
                  <a:schemeClr val="bg2"/>
                </a:solidFill>
                <a:ea typeface="+mn-lt"/>
                <a:cs typeface="+mn-lt"/>
              </a:rPr>
              <a:t>Who joined your conversation?</a:t>
            </a:r>
          </a:p>
          <a:p>
            <a:r>
              <a:rPr lang="en-GB" dirty="0">
                <a:solidFill>
                  <a:schemeClr val="bg2"/>
                </a:solidFill>
                <a:ea typeface="+mn-lt"/>
                <a:cs typeface="+mn-lt"/>
              </a:rPr>
              <a:t>What area did you focus on in your conversation?</a:t>
            </a:r>
          </a:p>
          <a:p>
            <a:r>
              <a:rPr lang="en-GB" dirty="0">
                <a:solidFill>
                  <a:schemeClr val="bg2"/>
                </a:solidFill>
                <a:ea typeface="+mn-lt"/>
                <a:cs typeface="+mn-lt"/>
              </a:rPr>
              <a:t>How does your workplace impact nature, and how nature friendly is your business right now?</a:t>
            </a:r>
            <a:endParaRPr lang="en-GB">
              <a:solidFill>
                <a:schemeClr val="bg2"/>
              </a:solidFill>
              <a:ea typeface="Calibri"/>
              <a:cs typeface="Calibri"/>
            </a:endParaRPr>
          </a:p>
          <a:p>
            <a:r>
              <a:rPr lang="en-GB" dirty="0">
                <a:solidFill>
                  <a:schemeClr val="bg2"/>
                </a:solidFill>
                <a:ea typeface="+mn-lt"/>
                <a:cs typeface="+mn-lt"/>
              </a:rPr>
              <a:t>What transformation opportunities did you identify for your workplace?</a:t>
            </a:r>
            <a:endParaRPr lang="en-GB"/>
          </a:p>
          <a:p>
            <a:r>
              <a:rPr lang="en-GB" dirty="0">
                <a:solidFill>
                  <a:schemeClr val="bg2"/>
                </a:solidFill>
                <a:ea typeface="+mn-lt"/>
                <a:cs typeface="+mn-lt"/>
              </a:rPr>
              <a:t>How would this transformation benefit for your business?</a:t>
            </a:r>
            <a:endParaRPr lang="en-GB" dirty="0">
              <a:solidFill>
                <a:schemeClr val="bg2"/>
              </a:solidFill>
            </a:endParaRPr>
          </a:p>
          <a:p>
            <a:r>
              <a:rPr lang="en-GB" dirty="0">
                <a:solidFill>
                  <a:schemeClr val="bg2"/>
                </a:solidFill>
                <a:ea typeface="+mn-lt"/>
                <a:cs typeface="+mn-lt"/>
              </a:rPr>
              <a:t>How might this transformation be a risk for your business?</a:t>
            </a:r>
            <a:endParaRPr lang="en-GB" dirty="0">
              <a:solidFill>
                <a:schemeClr val="bg2"/>
              </a:solidFill>
            </a:endParaRPr>
          </a:p>
          <a:p>
            <a:r>
              <a:rPr lang="en-GB" dirty="0">
                <a:solidFill>
                  <a:schemeClr val="bg2"/>
                </a:solidFill>
                <a:ea typeface="+mn-lt"/>
                <a:cs typeface="+mn-lt"/>
              </a:rPr>
              <a:t>What questions are you still holding?</a:t>
            </a:r>
          </a:p>
          <a:p>
            <a:r>
              <a:rPr lang="en-GB" dirty="0">
                <a:solidFill>
                  <a:schemeClr val="bg2"/>
                </a:solidFill>
                <a:ea typeface="+mn-lt"/>
                <a:cs typeface="+mn-lt"/>
              </a:rPr>
              <a:t>Who do you need support from to take the plan forward?</a:t>
            </a:r>
            <a:endParaRPr lang="en-GB" dirty="0">
              <a:solidFill>
                <a:schemeClr val="bg2"/>
              </a:solidFill>
              <a:ea typeface="Calibri"/>
              <a:cs typeface="Calibri"/>
            </a:endParaRPr>
          </a:p>
          <a:p>
            <a:endParaRPr lang="en-GB" dirty="0">
              <a:solidFill>
                <a:schemeClr val="bg2"/>
              </a:solidFill>
              <a:ea typeface="Calibri"/>
              <a:cs typeface="Calibri"/>
            </a:endParaRPr>
          </a:p>
          <a:p>
            <a:endParaRPr lang="en-GB">
              <a:solidFill>
                <a:schemeClr val="bg2"/>
              </a:solidFill>
              <a:ea typeface="Calibri"/>
              <a:cs typeface="Calibri"/>
            </a:endParaRPr>
          </a:p>
          <a:p>
            <a:endParaRPr lang="en-GB">
              <a:solidFill>
                <a:schemeClr val="bg2"/>
              </a:solidFill>
              <a:ea typeface="Calibri"/>
              <a:cs typeface="Calibri"/>
            </a:endParaRPr>
          </a:p>
          <a:p>
            <a:endParaRPr lang="en-GB">
              <a:solidFill>
                <a:schemeClr val="bg2"/>
              </a:solidFill>
              <a:ea typeface="Calibri"/>
              <a:cs typeface="Calibri"/>
            </a:endParaRPr>
          </a:p>
        </p:txBody>
      </p:sp>
      <p:sp>
        <p:nvSpPr>
          <p:cNvPr id="7" name="Google Shape;202;p39">
            <a:extLst>
              <a:ext uri="{FF2B5EF4-FFF2-40B4-BE49-F238E27FC236}">
                <a16:creationId xmlns:a16="http://schemas.microsoft.com/office/drawing/2014/main" id="{818E5E59-46F5-661F-0B37-1049F2F6FBAE}"/>
              </a:ext>
            </a:extLst>
          </p:cNvPr>
          <p:cNvSpPr txBox="1"/>
          <p:nvPr/>
        </p:nvSpPr>
        <p:spPr>
          <a:xfrm>
            <a:off x="765340" y="662294"/>
            <a:ext cx="5998115" cy="861744"/>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rPr>
              <a:t>Questions:</a:t>
            </a:r>
          </a:p>
        </p:txBody>
      </p:sp>
      <p:pic>
        <p:nvPicPr>
          <p:cNvPr id="9" name="Google Shape;195;p38" descr="A black background with white text&#10;&#10;Description automatically generated">
            <a:extLst>
              <a:ext uri="{FF2B5EF4-FFF2-40B4-BE49-F238E27FC236}">
                <a16:creationId xmlns:a16="http://schemas.microsoft.com/office/drawing/2014/main" id="{6DD24D15-0937-CCD1-E609-1AAF655DB453}"/>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1" name="Picture 10" descr="A panda logo with a green and white text&#10;&#10;Description automatically generated">
            <a:extLst>
              <a:ext uri="{FF2B5EF4-FFF2-40B4-BE49-F238E27FC236}">
                <a16:creationId xmlns:a16="http://schemas.microsoft.com/office/drawing/2014/main" id="{77DF13BB-F887-3AC4-A51C-464776D770C0}"/>
              </a:ext>
            </a:extLst>
          </p:cNvPr>
          <p:cNvPicPr>
            <a:picLocks noChangeAspect="1"/>
          </p:cNvPicPr>
          <p:nvPr/>
        </p:nvPicPr>
        <p:blipFill>
          <a:blip r:embed="rId3"/>
          <a:stretch>
            <a:fillRect/>
          </a:stretch>
        </p:blipFill>
        <p:spPr>
          <a:xfrm>
            <a:off x="146665" y="6179846"/>
            <a:ext cx="2216476" cy="517956"/>
          </a:xfrm>
          <a:prstGeom prst="rect">
            <a:avLst/>
          </a:prstGeom>
        </p:spPr>
      </p:pic>
    </p:spTree>
    <p:extLst>
      <p:ext uri="{BB962C8B-B14F-4D97-AF65-F5344CB8AC3E}">
        <p14:creationId xmlns:p14="http://schemas.microsoft.com/office/powerpoint/2010/main" val="152353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211844"/>
            <a:ext cx="10515600" cy="4351338"/>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Add you text here</a:t>
            </a:r>
            <a:endParaRPr lang="en-US" dirty="0"/>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5998115" cy="1538853"/>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Why did you take part in Nature's Workforce?</a:t>
            </a:r>
            <a:endParaRPr lang="en" sz="4400" dirty="0">
              <a:solidFill>
                <a:srgbClr val="2C3D3F"/>
              </a:solidFill>
              <a:highlight>
                <a:srgbClr val="9AE25E"/>
              </a:highlight>
              <a:latin typeface="Calibri"/>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416345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211844"/>
            <a:ext cx="10515600" cy="4351338"/>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Add you text here </a:t>
            </a:r>
            <a:endParaRPr lang="en-GB" sz="2600" dirty="0">
              <a:solidFill>
                <a:schemeClr val="bg2"/>
              </a:solidFill>
              <a:latin typeface="Calibri"/>
              <a:ea typeface="Calibri"/>
              <a:cs typeface="Calibri"/>
            </a:endParaRPr>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7908334" cy="861744"/>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Who joined your conversation?</a:t>
            </a:r>
            <a:endParaRPr lang="en" sz="4400" dirty="0">
              <a:solidFill>
                <a:srgbClr val="2C3D3F"/>
              </a:solidFill>
              <a:highlight>
                <a:srgbClr val="9AE25E"/>
              </a:highlight>
              <a:latin typeface="Calibri"/>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32644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211844"/>
            <a:ext cx="10515600" cy="4351338"/>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Financial / Workplace / Supply Chain / People / Policy</a:t>
            </a:r>
            <a:endParaRPr lang="en-US" dirty="0">
              <a:solidFill>
                <a:schemeClr val="bg2"/>
              </a:solidFill>
              <a:ea typeface="Calibri"/>
              <a:cs typeface="Calibri"/>
            </a:endParaRPr>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8211046" cy="1538853"/>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What area did you focus on in your conversation? </a:t>
            </a:r>
            <a:endParaRPr lang="en" sz="4400" dirty="0">
              <a:solidFill>
                <a:srgbClr val="2C3D3F"/>
              </a:solidFill>
              <a:highlight>
                <a:srgbClr val="9AE25E"/>
              </a:highlight>
              <a:latin typeface="Plus Jakarta Sans ExtraBold"/>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1736495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796391"/>
            <a:ext cx="10515600" cy="3766791"/>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Add you text here </a:t>
            </a:r>
            <a:endParaRPr lang="en" sz="4400" dirty="0">
              <a:solidFill>
                <a:schemeClr val="bg2"/>
              </a:solidFill>
              <a:highlight>
                <a:srgbClr val="9AE25E"/>
              </a:highlight>
              <a:ea typeface="+mn-lt"/>
              <a:cs typeface="+mn-lt"/>
            </a:endParaRPr>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9223567" cy="2215961"/>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How does your workplace impact nature and how nature friendly is your business right now?</a:t>
            </a:r>
            <a:endParaRPr lang="en" sz="4400" dirty="0">
              <a:solidFill>
                <a:srgbClr val="2C3D3F"/>
              </a:solidFill>
              <a:highlight>
                <a:srgbClr val="9AE25E"/>
              </a:highlight>
              <a:latin typeface="Plus Jakarta Sans ExtraBold"/>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379103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211844"/>
            <a:ext cx="10515600" cy="4351338"/>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Add you text here </a:t>
            </a:r>
            <a:endParaRPr lang="en-GB" sz="2600" dirty="0">
              <a:solidFill>
                <a:schemeClr val="bg2"/>
              </a:solidFill>
              <a:latin typeface="Calibri"/>
              <a:ea typeface="Calibri"/>
              <a:cs typeface="Calibri"/>
            </a:endParaRPr>
          </a:p>
          <a:p>
            <a:endParaRPr lang="en-GB" sz="2400" dirty="0">
              <a:solidFill>
                <a:schemeClr val="bg2"/>
              </a:solidFill>
              <a:latin typeface="Plus Jakarta Sans SemiBold"/>
              <a:ea typeface="Calibri"/>
              <a:cs typeface="Calibri"/>
            </a:endParaRPr>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9380142" cy="1538853"/>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What transformation opportunities did you identify for your workplace?</a:t>
            </a:r>
            <a:endParaRPr lang="en" sz="4400" dirty="0">
              <a:solidFill>
                <a:srgbClr val="2C3D3F"/>
              </a:solidFill>
              <a:highlight>
                <a:srgbClr val="9AE25E"/>
              </a:highlight>
              <a:latin typeface="Calibri"/>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949605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C3D3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E10D-B5B5-67F9-C9C5-8358B38780E1}"/>
              </a:ext>
            </a:extLst>
          </p:cNvPr>
          <p:cNvSpPr>
            <a:spLocks noGrp="1"/>
          </p:cNvSpPr>
          <p:nvPr>
            <p:ph idx="1"/>
          </p:nvPr>
        </p:nvSpPr>
        <p:spPr>
          <a:xfrm>
            <a:off x="838200" y="2211844"/>
            <a:ext cx="10515600" cy="4351338"/>
          </a:xfrm>
        </p:spPr>
        <p:txBody>
          <a:bodyPr vert="horz" lIns="91440" tIns="45720" rIns="91440" bIns="45720" rtlCol="0" anchor="t">
            <a:normAutofit/>
          </a:bodyPr>
          <a:lstStyle/>
          <a:p>
            <a:r>
              <a:rPr lang="en-GB" sz="2400" dirty="0">
                <a:solidFill>
                  <a:schemeClr val="bg2"/>
                </a:solidFill>
                <a:latin typeface="Plus Jakarta Sans SemiBold"/>
                <a:ea typeface="Calibri"/>
                <a:cs typeface="Calibri"/>
              </a:rPr>
              <a:t>Add you text here </a:t>
            </a:r>
            <a:endParaRPr lang="en-GB" sz="2600" dirty="0">
              <a:solidFill>
                <a:schemeClr val="bg2"/>
              </a:solidFill>
              <a:latin typeface="Calibri"/>
              <a:ea typeface="Calibri"/>
              <a:cs typeface="Calibri"/>
            </a:endParaRPr>
          </a:p>
          <a:p>
            <a:endParaRPr lang="en-GB" sz="2400" dirty="0">
              <a:solidFill>
                <a:schemeClr val="bg2"/>
              </a:solidFill>
              <a:latin typeface="Plus Jakarta Sans SemiBold"/>
              <a:ea typeface="Calibri"/>
              <a:cs typeface="Calibri"/>
            </a:endParaRPr>
          </a:p>
        </p:txBody>
      </p:sp>
      <p:sp>
        <p:nvSpPr>
          <p:cNvPr id="4" name="Google Shape;202;p39">
            <a:extLst>
              <a:ext uri="{FF2B5EF4-FFF2-40B4-BE49-F238E27FC236}">
                <a16:creationId xmlns:a16="http://schemas.microsoft.com/office/drawing/2014/main" id="{D820DF81-7DB4-4B9E-C0BA-0F92436EC1C3}"/>
              </a:ext>
            </a:extLst>
          </p:cNvPr>
          <p:cNvSpPr txBox="1"/>
          <p:nvPr/>
        </p:nvSpPr>
        <p:spPr>
          <a:xfrm>
            <a:off x="765340" y="662294"/>
            <a:ext cx="9380142" cy="1538853"/>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4400" dirty="0">
                <a:solidFill>
                  <a:srgbClr val="2C3D3F"/>
                </a:solidFill>
                <a:highlight>
                  <a:srgbClr val="9AE25E"/>
                </a:highlight>
                <a:latin typeface="Plus Jakarta Sans ExtraBold"/>
                <a:ea typeface="Plus Jakarta Sans ExtraBold"/>
                <a:cs typeface="Plus Jakarta Sans ExtraBold"/>
                <a:sym typeface="Plus Jakarta Sans ExtraBold"/>
              </a:rPr>
              <a:t>How would this transformation benefit your business?</a:t>
            </a:r>
            <a:endParaRPr lang="en" sz="4400" dirty="0">
              <a:solidFill>
                <a:srgbClr val="2C3D3F"/>
              </a:solidFill>
              <a:highlight>
                <a:srgbClr val="9AE25E"/>
              </a:highlight>
              <a:latin typeface="Plus Jakarta Sans ExtraBold"/>
              <a:ea typeface="Calibri"/>
              <a:cs typeface="Calibri"/>
            </a:endParaRPr>
          </a:p>
        </p:txBody>
      </p:sp>
      <p:pic>
        <p:nvPicPr>
          <p:cNvPr id="8" name="Google Shape;195;p38" descr="A black background with white text&#10;&#10;Description automatically generated">
            <a:extLst>
              <a:ext uri="{FF2B5EF4-FFF2-40B4-BE49-F238E27FC236}">
                <a16:creationId xmlns:a16="http://schemas.microsoft.com/office/drawing/2014/main" id="{1C4FF85E-AC6B-C566-6FB9-9C2CECB26E68}"/>
              </a:ext>
            </a:extLst>
          </p:cNvPr>
          <p:cNvPicPr preferRelativeResize="0"/>
          <p:nvPr/>
        </p:nvPicPr>
        <p:blipFill>
          <a:blip r:embed="rId2">
            <a:alphaModFix/>
          </a:blip>
          <a:stretch>
            <a:fillRect/>
          </a:stretch>
        </p:blipFill>
        <p:spPr>
          <a:xfrm>
            <a:off x="9876397" y="155370"/>
            <a:ext cx="2191168" cy="772795"/>
          </a:xfrm>
          <a:prstGeom prst="rect">
            <a:avLst/>
          </a:prstGeom>
          <a:noFill/>
          <a:ln>
            <a:noFill/>
          </a:ln>
        </p:spPr>
      </p:pic>
      <p:pic>
        <p:nvPicPr>
          <p:cNvPr id="10" name="Picture 9" descr="A panda logo with a green and white text&#10;&#10;Description automatically generated">
            <a:extLst>
              <a:ext uri="{FF2B5EF4-FFF2-40B4-BE49-F238E27FC236}">
                <a16:creationId xmlns:a16="http://schemas.microsoft.com/office/drawing/2014/main" id="{6E366D69-A31B-16A4-37B2-01F34CAE3B07}"/>
              </a:ext>
            </a:extLst>
          </p:cNvPr>
          <p:cNvPicPr>
            <a:picLocks noChangeAspect="1"/>
          </p:cNvPicPr>
          <p:nvPr/>
        </p:nvPicPr>
        <p:blipFill>
          <a:blip r:embed="rId3"/>
          <a:stretch>
            <a:fillRect/>
          </a:stretch>
        </p:blipFill>
        <p:spPr>
          <a:xfrm>
            <a:off x="136227" y="6179846"/>
            <a:ext cx="2216476" cy="517956"/>
          </a:xfrm>
          <a:prstGeom prst="rect">
            <a:avLst/>
          </a:prstGeom>
        </p:spPr>
      </p:pic>
    </p:spTree>
    <p:extLst>
      <p:ext uri="{BB962C8B-B14F-4D97-AF65-F5344CB8AC3E}">
        <p14:creationId xmlns:p14="http://schemas.microsoft.com/office/powerpoint/2010/main" val="1975383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umber xmlns="ed4d405d-ee61-470d-9aa4-d543e317c0f8" xsi:nil="true"/>
    <TaxKeywordTaxHTField xmlns="d2702c46-ea31-457a-96fd-e00e235ba8f1">
      <Terms xmlns="http://schemas.microsoft.com/office/infopath/2007/PartnerControls"/>
    </TaxKeywordTaxHTField>
    <m6ff7cc720cd47968e1acc6822a04c2a xmlns="f98906e5-ed58-42b1-96d1-47aa8e093963">
      <Terms xmlns="http://schemas.microsoft.com/office/infopath/2007/PartnerControls"/>
    </m6ff7cc720cd47968e1acc6822a04c2a>
    <TaxCatchAll xmlns="d2702c46-ea31-457a-96fd-e00e235ba8f1" xsi:nil="true"/>
    <_Flow_SignoffStatus xmlns="ed4d405d-ee61-470d-9aa4-d543e317c0f8" xsi:nil="true"/>
    <ie95326c2bd442c09918ed9a62864bb7 xmlns="f98906e5-ed58-42b1-96d1-47aa8e093963">
      <Terms xmlns="http://schemas.microsoft.com/office/infopath/2007/PartnerControls"/>
    </ie95326c2bd442c09918ed9a62864bb7>
    <c8bc5d9a78e142679c676830597a2f67 xmlns="d2702c46-ea31-457a-96fd-e00e235ba8f1">
      <Terms xmlns="http://schemas.microsoft.com/office/infopath/2007/PartnerControls"/>
    </c8bc5d9a78e142679c676830597a2f67>
    <j03b514f4e4c42e78d96b527934d8f35 xmlns="f98906e5-ed58-42b1-96d1-47aa8e093963">
      <Terms xmlns="http://schemas.microsoft.com/office/infopath/2007/PartnerControls"/>
    </j03b514f4e4c42e78d96b527934d8f35>
    <oc6c1a06a62847b6ab91d1d05ce3f6a0 xmlns="f98906e5-ed58-42b1-96d1-47aa8e093963">
      <Terms xmlns="http://schemas.microsoft.com/office/infopath/2007/PartnerControls"/>
    </oc6c1a06a62847b6ab91d1d05ce3f6a0>
    <ld0f678f5e854356add638e3b1bcb1c9 xmlns="f98906e5-ed58-42b1-96d1-47aa8e093963">
      <Terms xmlns="http://schemas.microsoft.com/office/infopath/2007/PartnerControls"/>
    </ld0f678f5e854356add638e3b1bcb1c9>
    <lcf76f155ced4ddcb4097134ff3c332f xmlns="ed4d405d-ee61-470d-9aa4-d543e317c0f8">
      <Terms xmlns="http://schemas.microsoft.com/office/infopath/2007/PartnerControls"/>
    </lcf76f155ced4ddcb4097134ff3c332f>
    <hacea5fee4bb48c7bfcfacc24260f176 xmlns="f98906e5-ed58-42b1-96d1-47aa8e093963">
      <Terms xmlns="http://schemas.microsoft.com/office/infopath/2007/PartnerControls"/>
    </hacea5fee4bb48c7bfcfacc24260f176>
    <WWF_Financial_Year xmlns="f98906e5-ed58-42b1-96d1-47aa8e093963" xsi:nil="true"/>
    <h4cb14bdc83846cfb9e5c2af455732f0 xmlns="f98906e5-ed58-42b1-96d1-47aa8e093963">
      <Terms xmlns="http://schemas.microsoft.com/office/infopath/2007/PartnerControls"/>
    </h4cb14bdc83846cfb9e5c2af455732f0>
    <Notes xmlns="ed4d405d-ee61-470d-9aa4-d543e317c0f8" xsi:nil="true"/>
  </documentManagement>
</p:properties>
</file>

<file path=customXml/item3.xml><?xml version="1.0" encoding="utf-8"?>
<?mso-contentType ?>
<SharedContentType xmlns="Microsoft.SharePoint.Taxonomy.ContentTypeSync" SourceId="c3182ccb-90f3-424d-b980-d7cd99672c54" ContentTypeId="0x010100EF3726457B8C4C4892749E6B4865C3FC" PreviousValue="false"/>
</file>

<file path=customXml/item4.xml><?xml version="1.0" encoding="utf-8"?>
<ct:contentTypeSchema xmlns:ct="http://schemas.microsoft.com/office/2006/metadata/contentType" xmlns:ma="http://schemas.microsoft.com/office/2006/metadata/properties/metaAttributes" ct:_="" ma:_="" ma:contentTypeName="WWF Document" ma:contentTypeID="0x010100EF3726457B8C4C4892749E6B4865C3FC00C03395DA65619349A4AF421E8C73EBD2" ma:contentTypeVersion="34" ma:contentTypeDescription="Create a new document." ma:contentTypeScope="" ma:versionID="e86151644b73f95f8cbf27aa3c023c4d">
  <xsd:schema xmlns:xsd="http://www.w3.org/2001/XMLSchema" xmlns:xs="http://www.w3.org/2001/XMLSchema" xmlns:p="http://schemas.microsoft.com/office/2006/metadata/properties" xmlns:ns2="d2702c46-ea31-457a-96fd-e00e235ba8f1" xmlns:ns3="f98906e5-ed58-42b1-96d1-47aa8e093963" xmlns:ns4="ed4d405d-ee61-470d-9aa4-d543e317c0f8" xmlns:ns5="8d0c4e59-149b-4c2b-8bbb-a75e22c9e6d0" targetNamespace="http://schemas.microsoft.com/office/2006/metadata/properties" ma:root="true" ma:fieldsID="ceb00d0b50cd1236f7dcdf1987caebd6" ns2:_="" ns3:_="" ns4:_="" ns5:_="">
    <xsd:import namespace="d2702c46-ea31-457a-96fd-e00e235ba8f1"/>
    <xsd:import namespace="f98906e5-ed58-42b1-96d1-47aa8e093963"/>
    <xsd:import namespace="ed4d405d-ee61-470d-9aa4-d543e317c0f8"/>
    <xsd:import namespace="8d0c4e59-149b-4c2b-8bbb-a75e22c9e6d0"/>
    <xsd:element name="properties">
      <xsd:complexType>
        <xsd:sequence>
          <xsd:element name="documentManagement">
            <xsd:complexType>
              <xsd:all>
                <xsd:element ref="ns3:WWF_Financial_Year" minOccurs="0"/>
                <xsd:element ref="ns3:ie95326c2bd442c09918ed9a62864bb7" minOccurs="0"/>
                <xsd:element ref="ns3:j03b514f4e4c42e78d96b527934d8f35" minOccurs="0"/>
                <xsd:element ref="ns2:TaxCatchAll" minOccurs="0"/>
                <xsd:element ref="ns3:hacea5fee4bb48c7bfcfacc24260f176" minOccurs="0"/>
                <xsd:element ref="ns3:m6ff7cc720cd47968e1acc6822a04c2a" minOccurs="0"/>
                <xsd:element ref="ns3:ld0f678f5e854356add638e3b1bcb1c9" minOccurs="0"/>
                <xsd:element ref="ns3:h4cb14bdc83846cfb9e5c2af455732f0" minOccurs="0"/>
                <xsd:element ref="ns3:oc6c1a06a62847b6ab91d1d05ce3f6a0" minOccurs="0"/>
                <xsd:element ref="ns2:TaxKeywordTaxHTField" minOccurs="0"/>
                <xsd:element ref="ns2:TaxCatchAllLabel" minOccurs="0"/>
                <xsd:element ref="ns2:c8bc5d9a78e142679c676830597a2f67" minOccurs="0"/>
                <xsd:element ref="ns4:MediaServiceAutoKeyPoints" minOccurs="0"/>
                <xsd:element ref="ns4:MediaServiceKeyPoints" minOccurs="0"/>
                <xsd:element ref="ns5:SharedWithUsers" minOccurs="0"/>
                <xsd:element ref="ns5:SharedWithDetails"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LengthInSeconds" minOccurs="0"/>
                <xsd:element ref="ns4:lcf76f155ced4ddcb4097134ff3c332f" minOccurs="0"/>
                <xsd:element ref="ns4:Number" minOccurs="0"/>
                <xsd:element ref="ns4:Notes" minOccurs="0"/>
                <xsd:element ref="ns4:MediaServiceObjectDetectorVersions" minOccurs="0"/>
                <xsd:element ref="ns4:MediaServiceMetadata" minOccurs="0"/>
                <xsd:element ref="ns4:MediaServiceFastMetadata" minOccurs="0"/>
                <xsd:element ref="ns4:MediaServiceSearchPropertie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02c46-ea31-457a-96fd-e00e235ba8f1"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e6c29fef-301b-4982-a82f-51fa70b0e22c}" ma:internalName="TaxCatchAll" ma:showField="CatchAllData" ma:web="8d0c4e59-149b-4c2b-8bbb-a75e22c9e6d0">
      <xsd:complexType>
        <xsd:complexContent>
          <xsd:extension base="dms:MultiChoiceLookup">
            <xsd:sequence>
              <xsd:element name="Value" type="dms:Lookup" maxOccurs="unbounded" minOccurs="0" nillable="true"/>
            </xsd:sequence>
          </xsd:extension>
        </xsd:complexContent>
      </xsd:complexType>
    </xsd:element>
    <xsd:element name="TaxKeywordTaxHTField" ma:index="25"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Label" ma:index="26" nillable="true" ma:displayName="Taxonomy Catch All Column1" ma:hidden="true" ma:list="{e6c29fef-301b-4982-a82f-51fa70b0e22c}" ma:internalName="TaxCatchAllLabel" ma:readOnly="true" ma:showField="CatchAllDataLabel" ma:web="8d0c4e59-149b-4c2b-8bbb-a75e22c9e6d0">
      <xsd:complexType>
        <xsd:complexContent>
          <xsd:extension base="dms:MultiChoiceLookup">
            <xsd:sequence>
              <xsd:element name="Value" type="dms:Lookup" maxOccurs="unbounded" minOccurs="0" nillable="true"/>
            </xsd:sequence>
          </xsd:extension>
        </xsd:complexContent>
      </xsd:complexType>
    </xsd:element>
    <xsd:element name="c8bc5d9a78e142679c676830597a2f67" ma:index="27" nillable="true" ma:taxonomy="true" ma:internalName="c8bc5d9a78e142679c676830597a2f67" ma:taxonomyFieldName="Template_x0020_Type" ma:displayName="Template Type" ma:default="" ma:fieldId="{c8bc5d9a-78e1-4267-9c67-6830597a2f67}" ma:sspId="c3182ccb-90f3-424d-b980-d7cd99672c54" ma:termSetId="06ce9ed8-5ae0-4446-bf7e-d45c072c3a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98906e5-ed58-42b1-96d1-47aa8e093963" elementFormDefault="qualified">
    <xsd:import namespace="http://schemas.microsoft.com/office/2006/documentManagement/types"/>
    <xsd:import namespace="http://schemas.microsoft.com/office/infopath/2007/PartnerControls"/>
    <xsd:element name="WWF_Financial_Year" ma:index="9" nillable="true" ma:displayName="Financial Year" ma:format="Dropdown" ma:internalName="WWF_Financial_Year">
      <xsd:simpleType>
        <xsd:restriction base="dms:Choice">
          <xsd:enumeration value="FY18"/>
          <xsd:enumeration value="FY19"/>
          <xsd:enumeration value="FY20"/>
        </xsd:restriction>
      </xsd:simpleType>
    </xsd:element>
    <xsd:element name="ie95326c2bd442c09918ed9a62864bb7" ma:index="12" nillable="true" ma:taxonomy="true" ma:internalName="ie95326c2bd442c09918ed9a62864bb7" ma:taxonomyFieldName="WWF_Document_Status" ma:displayName="Document Status" ma:default="" ma:fieldId="{2e95326c-2bd4-42c0-9918-ed9a62864bb7}" ma:sspId="c3182ccb-90f3-424d-b980-d7cd99672c54" ma:termSetId="448c91f8-182c-423c-9253-ac72cb910d8c" ma:anchorId="00000000-0000-0000-0000-000000000000" ma:open="false" ma:isKeyword="false">
      <xsd:complexType>
        <xsd:sequence>
          <xsd:element ref="pc:Terms" minOccurs="0" maxOccurs="1"/>
        </xsd:sequence>
      </xsd:complexType>
    </xsd:element>
    <xsd:element name="j03b514f4e4c42e78d96b527934d8f35" ma:index="14" nillable="true" ma:taxonomy="true" ma:internalName="j03b514f4e4c42e78d96b527934d8f35" ma:taxonomyFieldName="WWF_Document_Type" ma:displayName="Document Type" ma:default="" ma:fieldId="{303b514f-4e4c-42e7-8d96-b527934d8f35}" ma:sspId="c3182ccb-90f3-424d-b980-d7cd99672c54" ma:termSetId="15a66b75-a5e8-4ef9-89bd-9bbc9f089c64" ma:anchorId="00000000-0000-0000-0000-000000000000" ma:open="false" ma:isKeyword="false">
      <xsd:complexType>
        <xsd:sequence>
          <xsd:element ref="pc:Terms" minOccurs="0" maxOccurs="1"/>
        </xsd:sequence>
      </xsd:complexType>
    </xsd:element>
    <xsd:element name="hacea5fee4bb48c7bfcfacc24260f176" ma:index="17" nillable="true" ma:taxonomy="true" ma:internalName="hacea5fee4bb48c7bfcfacc24260f176" ma:taxonomyFieldName="WWF_Goal" ma:displayName="Goal" ma:default="" ma:fieldId="{1acea5fe-e4bb-48c7-bfcf-acc24260f176}" ma:taxonomyMulti="true" ma:sspId="c3182ccb-90f3-424d-b980-d7cd99672c54" ma:termSetId="17c14ec2-7462-4877-96f2-93d281e530e1" ma:anchorId="00000000-0000-0000-0000-000000000000" ma:open="false" ma:isKeyword="false">
      <xsd:complexType>
        <xsd:sequence>
          <xsd:element ref="pc:Terms" minOccurs="0" maxOccurs="1"/>
        </xsd:sequence>
      </xsd:complexType>
    </xsd:element>
    <xsd:element name="m6ff7cc720cd47968e1acc6822a04c2a" ma:index="19" nillable="true" ma:taxonomy="true" ma:internalName="m6ff7cc720cd47968e1acc6822a04c2a" ma:taxonomyFieldName="WWF_Office" ma:displayName="Office" ma:default="" ma:fieldId="{66ff7cc7-20cd-4796-8e1a-cc6822a04c2a}" ma:sspId="c3182ccb-90f3-424d-b980-d7cd99672c54" ma:termSetId="f7e8d12e-8f3c-426f-aaa3-89a3365cc593" ma:anchorId="00000000-0000-0000-0000-000000000000" ma:open="false" ma:isKeyword="false">
      <xsd:complexType>
        <xsd:sequence>
          <xsd:element ref="pc:Terms" minOccurs="0" maxOccurs="1"/>
        </xsd:sequence>
      </xsd:complexType>
    </xsd:element>
    <xsd:element name="ld0f678f5e854356add638e3b1bcb1c9" ma:index="21" nillable="true" ma:taxonomy="true" ma:internalName="ld0f678f5e854356add638e3b1bcb1c9" ma:taxonomyFieldName="WWF_Project_Code" ma:displayName="Project Code" ma:default="" ma:fieldId="{5d0f678f-5e85-4356-add6-38e3b1bcb1c9}" ma:sspId="c3182ccb-90f3-424d-b980-d7cd99672c54" ma:termSetId="82563fe2-67ba-4328-b8bd-be3f1996addf" ma:anchorId="00000000-0000-0000-0000-000000000000" ma:open="false" ma:isKeyword="false">
      <xsd:complexType>
        <xsd:sequence>
          <xsd:element ref="pc:Terms" minOccurs="0" maxOccurs="1"/>
        </xsd:sequence>
      </xsd:complexType>
    </xsd:element>
    <xsd:element name="h4cb14bdc83846cfb9e5c2af455732f0" ma:index="22" nillable="true" ma:taxonomy="true" ma:internalName="h4cb14bdc83846cfb9e5c2af455732f0" ma:taxonomyFieldName="WWF_Department" ma:displayName="Department" ma:default="" ma:fieldId="{14cb14bd-c838-46cf-b9e5-c2af455732f0}" ma:sspId="c3182ccb-90f3-424d-b980-d7cd99672c54" ma:termSetId="4fc87ecf-5537-4bfe-8379-0dd2754f6cb7" ma:anchorId="00000000-0000-0000-0000-000000000000" ma:open="false" ma:isKeyword="false">
      <xsd:complexType>
        <xsd:sequence>
          <xsd:element ref="pc:Terms" minOccurs="0" maxOccurs="1"/>
        </xsd:sequence>
      </xsd:complexType>
    </xsd:element>
    <xsd:element name="oc6c1a06a62847b6ab91d1d05ce3f6a0" ma:index="23" nillable="true" ma:taxonomy="true" ma:internalName="oc6c1a06a62847b6ab91d1d05ce3f6a0" ma:taxonomyFieldName="WWF_Sensitivity" ma:displayName="Sensitivity" ma:default="" ma:fieldId="{8c6c1a06-a628-47b6-ab91-d1d05ce3f6a0}" ma:sspId="c3182ccb-90f3-424d-b980-d7cd99672c54" ma:termSetId="5a4201ff-8442-4138-a151-ac3c63cdc60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d4d405d-ee61-470d-9aa4-d543e317c0f8" elementFormDefault="qualified">
    <xsd:import namespace="http://schemas.microsoft.com/office/2006/documentManagement/types"/>
    <xsd:import namespace="http://schemas.microsoft.com/office/infopath/2007/PartnerControls"/>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Location" ma:index="35" nillable="true" ma:displayName="Location" ma:internalName="MediaServiceLocation" ma:readOnly="true">
      <xsd:simpleType>
        <xsd:restriction base="dms:Text"/>
      </xsd:simpleType>
    </xsd:element>
    <xsd:element name="MediaServiceOCR" ma:index="36" nillable="true" ma:displayName="Extracted Text" ma:internalName="MediaServiceOCR" ma:readOnly="true">
      <xsd:simpleType>
        <xsd:restriction base="dms:Note">
          <xsd:maxLength value="255"/>
        </xsd:restriction>
      </xsd:simpleType>
    </xsd:element>
    <xsd:element name="MediaServiceGenerationTime" ma:index="37" nillable="true" ma:displayName="MediaServiceGenerationTime" ma:hidden="true" ma:internalName="MediaServiceGenerationTime" ma:readOnly="true">
      <xsd:simpleType>
        <xsd:restriction base="dms:Text"/>
      </xsd:simpleType>
    </xsd:element>
    <xsd:element name="MediaServiceEventHashCode" ma:index="38" nillable="true" ma:displayName="MediaServiceEventHashCode" ma:hidden="true" ma:internalName="MediaServiceEventHashCode" ma:readOnly="true">
      <xsd:simpleType>
        <xsd:restriction base="dms:Text"/>
      </xsd:simpleType>
    </xsd:element>
    <xsd:element name="MediaLengthInSeconds" ma:index="39" nillable="true" ma:displayName="Length (seconds)" ma:internalName="MediaLengthInSeconds" ma:readOnly="true">
      <xsd:simpleType>
        <xsd:restriction base="dms:Unknown"/>
      </xsd:simpleType>
    </xsd:element>
    <xsd:element name="lcf76f155ced4ddcb4097134ff3c332f" ma:index="41" nillable="true" ma:taxonomy="true" ma:internalName="lcf76f155ced4ddcb4097134ff3c332f" ma:taxonomyFieldName="MediaServiceImageTags" ma:displayName="Image Tags" ma:readOnly="false" ma:fieldId="{5cf76f15-5ced-4ddc-b409-7134ff3c332f}" ma:taxonomyMulti="true" ma:sspId="c3182ccb-90f3-424d-b980-d7cd99672c54" ma:termSetId="09814cd3-568e-fe90-9814-8d621ff8fb84" ma:anchorId="fba54fb3-c3e1-fe81-a776-ca4b69148c4d" ma:open="true" ma:isKeyword="false">
      <xsd:complexType>
        <xsd:sequence>
          <xsd:element ref="pc:Terms" minOccurs="0" maxOccurs="1"/>
        </xsd:sequence>
      </xsd:complexType>
    </xsd:element>
    <xsd:element name="Number" ma:index="42" nillable="true" ma:displayName="Number" ma:format="Dropdown" ma:internalName="Number" ma:percentage="FALSE">
      <xsd:simpleType>
        <xsd:restriction base="dms:Number"/>
      </xsd:simpleType>
    </xsd:element>
    <xsd:element name="Notes" ma:index="43" nillable="true" ma:displayName="Notes" ma:format="Dropdown" ma:internalName="Notes">
      <xsd:simpleType>
        <xsd:restriction base="dms:Text">
          <xsd:maxLength value="255"/>
        </xsd:restriction>
      </xsd:simpleType>
    </xsd:element>
    <xsd:element name="MediaServiceObjectDetectorVersions" ma:index="44" nillable="true" ma:displayName="MediaServiceObjectDetectorVersions" ma:hidden="true" ma:indexed="true" ma:internalName="MediaServiceObjectDetectorVersions" ma:readOnly="true">
      <xsd:simpleType>
        <xsd:restriction base="dms:Text"/>
      </xsd:simpleType>
    </xsd:element>
    <xsd:element name="MediaServiceMetadata" ma:index="45" nillable="true" ma:displayName="MediaServiceMetadata" ma:hidden="true" ma:internalName="MediaServiceMetadata" ma:readOnly="true">
      <xsd:simpleType>
        <xsd:restriction base="dms:Note"/>
      </xsd:simpleType>
    </xsd:element>
    <xsd:element name="MediaServiceFastMetadata" ma:index="46" nillable="true" ma:displayName="MediaServiceFastMetadata" ma:hidden="true" ma:internalName="MediaServiceFastMetadata" ma:readOnly="true">
      <xsd:simpleType>
        <xsd:restriction base="dms:Note"/>
      </xsd:simpleType>
    </xsd:element>
    <xsd:element name="MediaServiceSearchProperties" ma:index="47" nillable="true" ma:displayName="MediaServiceSearchProperties" ma:hidden="true" ma:internalName="MediaServiceSearchProperties" ma:readOnly="true">
      <xsd:simpleType>
        <xsd:restriction base="dms:Note"/>
      </xsd:simpleType>
    </xsd:element>
    <xsd:element name="_Flow_SignoffStatus" ma:index="48"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0c4e59-149b-4c2b-8bbb-a75e22c9e6d0" elementFormDefault="qualified">
    <xsd:import namespace="http://schemas.microsoft.com/office/2006/documentManagement/types"/>
    <xsd:import namespace="http://schemas.microsoft.com/office/infopath/2007/PartnerControls"/>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D4C655-CCCD-4722-85F2-BDB9A0160CB5}">
  <ds:schemaRefs>
    <ds:schemaRef ds:uri="http://schemas.microsoft.com/sharepoint/v3/contenttype/forms"/>
  </ds:schemaRefs>
</ds:datastoreItem>
</file>

<file path=customXml/itemProps2.xml><?xml version="1.0" encoding="utf-8"?>
<ds:datastoreItem xmlns:ds="http://schemas.openxmlformats.org/officeDocument/2006/customXml" ds:itemID="{50177808-DE27-494E-8B39-779F494636F3}">
  <ds:schemaRefs>
    <ds:schemaRef ds:uri="d2702c46-ea31-457a-96fd-e00e235ba8f1"/>
    <ds:schemaRef ds:uri="d37ea846-465e-4f73-9d2e-94e977eb2998"/>
    <ds:schemaRef ds:uri="ed4d405d-ee61-470d-9aa4-d543e317c0f8"/>
    <ds:schemaRef ds:uri="f98906e5-ed58-42b1-96d1-47aa8e0939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4E08184-D77A-4A00-94FF-C638DBD6724E}">
  <ds:schemaRefs>
    <ds:schemaRef ds:uri="Microsoft.SharePoint.Taxonomy.ContentTypeSync"/>
  </ds:schemaRefs>
</ds:datastoreItem>
</file>

<file path=customXml/itemProps4.xml><?xml version="1.0" encoding="utf-8"?>
<ds:datastoreItem xmlns:ds="http://schemas.openxmlformats.org/officeDocument/2006/customXml" ds:itemID="{14F11818-FBA2-434E-A137-2713E8088FCD}">
  <ds:schemaRefs>
    <ds:schemaRef ds:uri="8d0c4e59-149b-4c2b-8bbb-a75e22c9e6d0"/>
    <ds:schemaRef ds:uri="d2702c46-ea31-457a-96fd-e00e235ba8f1"/>
    <ds:schemaRef ds:uri="ed4d405d-ee61-470d-9aa4-d543e317c0f8"/>
    <ds:schemaRef ds:uri="f98906e5-ed58-42b1-96d1-47aa8e0939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1</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Coleman</dc:creator>
  <cp:revision>318</cp:revision>
  <dcterms:created xsi:type="dcterms:W3CDTF">2024-04-25T12:22:28Z</dcterms:created>
  <dcterms:modified xsi:type="dcterms:W3CDTF">2024-05-09T11:50:42Z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0x010100EF3726457B8C4C4892749E6B4865C3FC00C03395DA65619349A4AF421E8C73EBD2</vt:lpwstr>
  </property>
  <property fmtid="{D5CDD505-2E9C-101B-9397-08002B2CF9AE}" pid="3" name="WWF_Sensitivity">
    <vt:lpwstr/>
  </property>
  <property fmtid="{D5CDD505-2E9C-101B-9397-08002B2CF9AE}" pid="4" name="WWF_Goal">
    <vt:lpwstr/>
  </property>
  <property fmtid="{D5CDD505-2E9C-101B-9397-08002B2CF9AE}" pid="5" name="Template Type">
    <vt:lpwstr/>
  </property>
  <property fmtid="{D5CDD505-2E9C-101B-9397-08002B2CF9AE}" pid="6" name="TaxKeyword">
    <vt:lpwstr/>
  </property>
  <property fmtid="{D5CDD505-2E9C-101B-9397-08002B2CF9AE}" pid="7" name="WWF_Document_Status">
    <vt:lpwstr/>
  </property>
  <property fmtid="{D5CDD505-2E9C-101B-9397-08002B2CF9AE}" pid="8" name="WWF_Department">
    <vt:lpwstr/>
  </property>
  <property fmtid="{D5CDD505-2E9C-101B-9397-08002B2CF9AE}" pid="9" name="MediaServiceImageTags">
    <vt:lpwstr/>
  </property>
  <property fmtid="{D5CDD505-2E9C-101B-9397-08002B2CF9AE}" pid="10" name="WWF_Project_Code">
    <vt:lpwstr/>
  </property>
  <property fmtid="{D5CDD505-2E9C-101B-9397-08002B2CF9AE}" pid="11" name="WWF_Office">
    <vt:lpwstr/>
  </property>
  <property fmtid="{D5CDD505-2E9C-101B-9397-08002B2CF9AE}" pid="12" name="WWF_Document_Type">
    <vt:lpwstr/>
  </property>
</Properties>
</file>